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7" r:id="rId3"/>
    <p:sldId id="285"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1" r:id="rId29"/>
    <p:sldId id="284"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89BFA-05E4-4D44-8037-23E21AB8FA11}" v="1" dt="2023-07-10T06:55:29.281"/>
  </p1510:revLst>
</p1510:revInfo>
</file>

<file path=ppt/tableStyles.xml><?xml version="1.0" encoding="utf-8"?>
<a:tblStyleLst xmlns:a="http://schemas.openxmlformats.org/drawingml/2006/main" def="{5C22544A-7EE6-4342-B048-85BDC9FD1C3A}">
  <a:tblStyle styleId="{08FB837D-C827-4EFA-A057-4D05807E0F7C}" styleName="">
    <a:wholeTbl>
      <a:tcTxStyle>
        <a:font>
          <a:latin typeface="+mn-lt"/>
          <a:ea typeface="+mn-ea"/>
          <a:cs typeface="+mn-cs"/>
        </a:font>
        <a:srgbClr val="000000"/>
      </a:tcTxStyle>
      <a:tcStyle>
        <a:tcBdr>
          <a:left>
            <a:ln w="3172" cap="flat" cmpd="sng" algn="ctr">
              <a:solidFill>
                <a:srgbClr val="F79646"/>
              </a:solidFill>
              <a:prstDash val="solid"/>
              <a:round/>
              <a:headEnd type="none" w="med" len="med"/>
              <a:tailEnd type="none" w="med" len="med"/>
            </a:ln>
          </a:left>
          <a:right>
            <a:ln w="3172" cap="flat" cmpd="sng" algn="ctr">
              <a:solidFill>
                <a:srgbClr val="F79646"/>
              </a:solidFill>
              <a:prstDash val="solid"/>
              <a:round/>
              <a:headEnd type="none" w="med" len="med"/>
              <a:tailEnd type="none" w="med" len="med"/>
            </a:ln>
          </a:right>
          <a:top>
            <a:ln w="3172" cap="flat" cmpd="sng" algn="ctr">
              <a:solidFill>
                <a:srgbClr val="F79646"/>
              </a:solidFill>
              <a:prstDash val="solid"/>
              <a:round/>
              <a:headEnd type="none" w="med" len="med"/>
              <a:tailEnd type="none" w="med" len="med"/>
            </a:ln>
          </a:top>
          <a:bottom>
            <a:ln w="3172" cap="flat" cmpd="sng" algn="ctr">
              <a:solidFill>
                <a:srgbClr val="F79646"/>
              </a:solidFill>
              <a:prstDash val="solid"/>
              <a:round/>
              <a:headEnd type="none" w="med" len="med"/>
              <a:tailEnd type="none" w="med" len="med"/>
            </a:ln>
          </a:bottom>
        </a:tcBdr>
        <a:fill>
          <a:solidFill>
            <a:srgbClr val="F79646"/>
          </a:solidFill>
        </a:fill>
      </a:tcStyle>
    </a:wholeTbl>
    <a:band1H>
      <a:tcStyle>
        <a:tcBdr/>
        <a:fill>
          <a:solidFill>
            <a:srgbClr val="F79646"/>
          </a:solidFill>
        </a:fill>
      </a:tcStyle>
    </a:band1H>
    <a:band2H>
      <a:tcStyle>
        <a:tcBdr/>
        <a:fill>
          <a:solidFill>
            <a:srgbClr val="F79646"/>
          </a:solidFill>
        </a:fill>
      </a:tcStyle>
    </a:band2H>
    <a:band1V>
      <a:tcStyle>
        <a:tcBdr>
          <a:top>
            <a:ln w="3172" cap="flat" cmpd="sng" algn="ctr">
              <a:solidFill>
                <a:srgbClr val="F79646"/>
              </a:solidFill>
              <a:prstDash val="solid"/>
              <a:round/>
              <a:headEnd type="none" w="med" len="med"/>
              <a:tailEnd type="none" w="med" len="med"/>
            </a:ln>
          </a:top>
          <a:bottom>
            <a:ln w="3172" cap="flat" cmpd="sng" algn="ctr">
              <a:solidFill>
                <a:srgbClr val="F79646"/>
              </a:solidFill>
              <a:prstDash val="solid"/>
              <a:round/>
              <a:headEnd type="none" w="med" len="med"/>
              <a:tailEnd type="none" w="med" len="med"/>
            </a:ln>
          </a:bottom>
        </a:tcBdr>
        <a:fill>
          <a:solidFill>
            <a:srgbClr val="F79646"/>
          </a:solidFill>
        </a:fill>
      </a:tcStyle>
    </a:band1V>
    <a:band2V>
      <a:tcStyle>
        <a:tcBdr/>
        <a:fill>
          <a:solidFill>
            <a:srgbClr val="F79646"/>
          </a:solidFill>
        </a:fill>
      </a:tcStyle>
    </a:band2V>
    <a:lastCol>
      <a:tcTxStyle b="on">
        <a:font>
          <a:latin typeface=""/>
          <a:ea typeface=""/>
          <a:cs typeface=""/>
        </a:font>
      </a:tcTxStyle>
      <a:tcStyle>
        <a:tcBdr>
          <a:left>
            <a:ln w="3172" cap="flat" cmpd="sng" algn="ctr">
              <a:solidFill>
                <a:srgbClr val="F79646"/>
              </a:solidFill>
              <a:prstDash val="solid"/>
              <a:round/>
              <a:headEnd type="none" w="med" len="med"/>
              <a:tailEnd type="none" w="med" len="med"/>
            </a:ln>
          </a:left>
          <a:right>
            <a:ln w="3172" cap="flat" cmpd="sng" algn="ctr">
              <a:solidFill>
                <a:srgbClr val="F79646"/>
              </a:solidFill>
              <a:prstDash val="solid"/>
              <a:round/>
              <a:headEnd type="none" w="med" len="med"/>
              <a:tailEnd type="none" w="med" len="med"/>
            </a:ln>
          </a:right>
          <a:top>
            <a:ln w="3172" cap="flat" cmpd="sng" algn="ctr">
              <a:solidFill>
                <a:srgbClr val="F79646"/>
              </a:solidFill>
              <a:prstDash val="solid"/>
              <a:round/>
              <a:headEnd type="none" w="med" len="med"/>
              <a:tailEnd type="none" w="med" len="med"/>
            </a:ln>
          </a:top>
          <a:bottom>
            <a:ln w="3172" cap="flat" cmpd="sng" algn="ctr">
              <a:solidFill>
                <a:srgbClr val="F79646"/>
              </a:solidFill>
              <a:prstDash val="solid"/>
              <a:round/>
              <a:headEnd type="none" w="med" len="med"/>
              <a:tailEnd type="none" w="med" len="med"/>
            </a:ln>
          </a:bottom>
        </a:tcBdr>
        <a:fill>
          <a:solidFill>
            <a:srgbClr val="F79646"/>
          </a:solidFill>
        </a:fill>
      </a:tcStyle>
    </a:lastCol>
    <a:firstCol>
      <a:tcTxStyle b="on">
        <a:font>
          <a:latin typeface=""/>
          <a:ea typeface=""/>
          <a:cs typeface=""/>
        </a:font>
      </a:tcTxStyle>
      <a:tcStyle>
        <a:tcBdr>
          <a:left>
            <a:ln w="3172" cap="flat" cmpd="sng" algn="ctr">
              <a:solidFill>
                <a:srgbClr val="F79646"/>
              </a:solidFill>
              <a:prstDash val="solid"/>
              <a:round/>
              <a:headEnd type="none" w="med" len="med"/>
              <a:tailEnd type="none" w="med" len="med"/>
            </a:ln>
          </a:left>
          <a:right>
            <a:ln w="3172" cap="flat" cmpd="sng" algn="ctr">
              <a:solidFill>
                <a:srgbClr val="F79646"/>
              </a:solidFill>
              <a:prstDash val="solid"/>
              <a:round/>
              <a:headEnd type="none" w="med" len="med"/>
              <a:tailEnd type="none" w="med" len="med"/>
            </a:ln>
          </a:right>
          <a:top>
            <a:ln w="3172" cap="flat" cmpd="sng" algn="ctr">
              <a:solidFill>
                <a:srgbClr val="F79646"/>
              </a:solidFill>
              <a:prstDash val="solid"/>
              <a:round/>
              <a:headEnd type="none" w="med" len="med"/>
              <a:tailEnd type="none" w="med" len="med"/>
            </a:ln>
          </a:top>
          <a:bottom>
            <a:ln w="3172" cap="flat" cmpd="sng" algn="ctr">
              <a:solidFill>
                <a:srgbClr val="F79646"/>
              </a:solidFill>
              <a:prstDash val="solid"/>
              <a:round/>
              <a:headEnd type="none" w="med" len="med"/>
              <a:tailEnd type="none" w="med" len="med"/>
            </a:ln>
          </a:bottom>
        </a:tcBdr>
        <a:fill>
          <a:solidFill>
            <a:srgbClr val="F79646"/>
          </a:solidFill>
        </a:fill>
      </a:tcStyle>
    </a:firstCol>
    <a:lastRow>
      <a:tcTxStyle b="on">
        <a:font>
          <a:latin typeface=""/>
          <a:ea typeface=""/>
          <a:cs typeface=""/>
        </a:font>
      </a:tcTxStyle>
      <a:tcStyle>
        <a:tcBdr>
          <a:left>
            <a:ln w="3172" cap="flat" cmpd="sng" algn="ctr">
              <a:solidFill>
                <a:srgbClr val="F79646"/>
              </a:solidFill>
              <a:prstDash val="solid"/>
              <a:round/>
              <a:headEnd type="none" w="med" len="med"/>
              <a:tailEnd type="none" w="med" len="med"/>
            </a:ln>
          </a:left>
          <a:right>
            <a:ln w="3172" cap="flat" cmpd="sng" algn="ctr">
              <a:solidFill>
                <a:srgbClr val="F79646"/>
              </a:solidFill>
              <a:prstDash val="solid"/>
              <a:round/>
              <a:headEnd type="none" w="med" len="med"/>
              <a:tailEnd type="none" w="med" len="med"/>
            </a:ln>
          </a:right>
          <a:top>
            <a:ln w="3172" cap="flat" cmpd="sng" algn="ctr">
              <a:solidFill>
                <a:srgbClr val="F79646"/>
              </a:solidFill>
              <a:prstDash val="solid"/>
              <a:round/>
              <a:headEnd type="none" w="med" len="med"/>
              <a:tailEnd type="none" w="med" len="med"/>
            </a:ln>
          </a:top>
          <a:bottom>
            <a:ln w="3172" cap="flat" cmpd="sng" algn="ctr">
              <a:solidFill>
                <a:srgbClr val="F79646"/>
              </a:solidFill>
              <a:prstDash val="solid"/>
              <a:round/>
              <a:headEnd type="none" w="med" len="med"/>
              <a:tailEnd type="none" w="med" len="med"/>
            </a:ln>
          </a:bottom>
        </a:tcBdr>
        <a:fill>
          <a:solidFill>
            <a:srgbClr val="F79646"/>
          </a:solidFill>
        </a:fill>
      </a:tcStyle>
    </a:lastRow>
    <a:firstRow>
      <a:tcTxStyle b="on">
        <a:font>
          <a:latin typeface="+mn-lt"/>
          <a:ea typeface="+mn-ea"/>
          <a:cs typeface="+mn-cs"/>
        </a:font>
        <a:srgbClr val="FFFFFF"/>
      </a:tcTxStyle>
      <a:tcStyle>
        <a:tcBdr>
          <a:left>
            <a:ln w="3172" cap="flat" cmpd="sng" algn="ctr">
              <a:solidFill>
                <a:srgbClr val="F79646"/>
              </a:solidFill>
              <a:prstDash val="solid"/>
              <a:round/>
              <a:headEnd type="none" w="med" len="med"/>
              <a:tailEnd type="none" w="med" len="med"/>
            </a:ln>
          </a:left>
          <a:right>
            <a:ln w="3172" cap="flat" cmpd="sng" algn="ctr">
              <a:solidFill>
                <a:srgbClr val="F79646"/>
              </a:solidFill>
              <a:prstDash val="solid"/>
              <a:round/>
              <a:headEnd type="none" w="med" len="med"/>
              <a:tailEnd type="none" w="med" len="med"/>
            </a:ln>
          </a:right>
          <a:top>
            <a:ln w="3172" cap="flat" cmpd="sng" algn="ctr">
              <a:solidFill>
                <a:srgbClr val="F79646"/>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F79646"/>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4E9E9"/>
          </a:solidFill>
        </a:fill>
      </a:tcStyle>
    </a:wholeTbl>
    <a:band1H>
      <a:tcStyle>
        <a:tcBdr/>
        <a:fill>
          <a:solidFill>
            <a:srgbClr val="E8D0D0"/>
          </a:solidFill>
        </a:fill>
      </a:tcStyle>
    </a:band1H>
    <a:band2H>
      <a:tcStyle>
        <a:tcBdr/>
      </a:tcStyle>
    </a:band2H>
    <a:band1V>
      <a:tcStyle>
        <a:tcBdr/>
        <a:fill>
          <a:solidFill>
            <a:srgbClr val="E8D0D0"/>
          </a:solidFill>
        </a:fill>
      </a:tcStyle>
    </a:band1V>
    <a:band2V>
      <a:tcStyle>
        <a:tcBdr/>
      </a:tcStyle>
    </a:band2V>
    <a:lastCol>
      <a:tcTxStyle b="on">
        <a:font>
          <a:latin typeface="+mn-lt"/>
          <a:ea typeface="+mn-ea"/>
          <a:cs typeface="+mn-cs"/>
        </a:font>
        <a:srgbClr val="FFFFFF"/>
      </a:tcTxStyle>
      <a:tcStyle>
        <a:tcBdr/>
        <a:fill>
          <a:solidFill>
            <a:srgbClr val="C0504D"/>
          </a:solidFill>
        </a:fill>
      </a:tcStyle>
    </a:lastCol>
    <a:firstCol>
      <a:tcTxStyle b="on">
        <a:font>
          <a:latin typeface="+mn-lt"/>
          <a:ea typeface="+mn-ea"/>
          <a:cs typeface="+mn-cs"/>
        </a:font>
        <a:srgbClr val="FFFFFF"/>
      </a:tcTxStyle>
      <a:tcStyle>
        <a:tcBdr/>
        <a:fill>
          <a:solidFill>
            <a:srgbClr val="C0504D"/>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C0504D"/>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C0504D"/>
          </a:solidFill>
        </a:fill>
      </a:tcStyle>
    </a:firstRow>
  </a:tblStyle>
  <a:tblStyle styleId="{C4B1156A-380E-4F78-BDF5-A606A8083BF9}" styleName="">
    <a:wholeTbl>
      <a:tcTxStyle>
        <a:font>
          <a:latin typeface="+mn-lt"/>
          <a:ea typeface="+mn-ea"/>
          <a:cs typeface="+mn-cs"/>
        </a:font>
        <a:srgbClr val="000000"/>
      </a:tcTxStyle>
      <a:tcStyle>
        <a:tcBdr>
          <a:left>
            <a:ln w="12701" cap="flat" cmpd="sng" algn="ctr">
              <a:solidFill>
                <a:srgbClr val="8064A2"/>
              </a:solidFill>
              <a:prstDash val="solid"/>
              <a:round/>
              <a:headEnd type="none" w="med" len="med"/>
              <a:tailEnd type="none" w="med" len="med"/>
            </a:ln>
          </a:left>
          <a:right>
            <a:ln w="12701" cap="flat" cmpd="sng" algn="ctr">
              <a:solidFill>
                <a:srgbClr val="8064A2"/>
              </a:solidFill>
              <a:prstDash val="solid"/>
              <a:round/>
              <a:headEnd type="none" w="med" len="med"/>
              <a:tailEnd type="none" w="med" len="med"/>
            </a:ln>
          </a:right>
          <a:top>
            <a:ln w="12701" cap="flat" cmpd="sng" algn="ctr">
              <a:solidFill>
                <a:srgbClr val="8064A2"/>
              </a:solidFill>
              <a:prstDash val="solid"/>
              <a:round/>
              <a:headEnd type="none" w="med" len="med"/>
              <a:tailEnd type="none" w="med" len="med"/>
            </a:ln>
          </a:top>
          <a:bottom>
            <a:ln w="12701" cap="flat" cmpd="sng" algn="ctr">
              <a:solidFill>
                <a:srgbClr val="8064A2"/>
              </a:solidFill>
              <a:prstDash val="solid"/>
              <a:round/>
              <a:headEnd type="none" w="med" len="med"/>
              <a:tailEnd type="none" w="med" len="med"/>
            </a:ln>
          </a:bottom>
        </a:tcBdr>
        <a:fill>
          <a:solidFill>
            <a:srgbClr val="EDEAF0"/>
          </a:solidFill>
        </a:fill>
      </a:tcStyle>
    </a:wholeTbl>
    <a:band1H>
      <a:tcStyle>
        <a:tcBdr/>
        <a:fill>
          <a:solidFill>
            <a:srgbClr val="D8D3E0"/>
          </a:solidFill>
        </a:fill>
      </a:tcStyle>
    </a:band1H>
    <a:band1V>
      <a:tcStyle>
        <a:tcBdr/>
        <a:fill>
          <a:solidFill>
            <a:srgbClr val="D8D3E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8064A2"/>
              </a:solidFill>
              <a:prstDash val="solid"/>
              <a:round/>
              <a:headEnd type="none" w="med" len="med"/>
              <a:tailEnd type="none" w="med" len="med"/>
            </a:ln>
          </a:top>
        </a:tcBdr>
        <a:fill>
          <a:solidFill>
            <a:srgbClr val="EDEAF0"/>
          </a:solidFill>
        </a:fill>
      </a:tcStyle>
    </a:lastRow>
    <a:firstRow>
      <a:tcTxStyle b="on">
        <a:font>
          <a:latin typeface=""/>
          <a:ea typeface=""/>
          <a:cs typeface=""/>
        </a:font>
      </a:tcTxStyle>
      <a:tcStyle>
        <a:tcBdr/>
        <a:fill>
          <a:solidFill>
            <a:srgbClr val="EDEAF0"/>
          </a:solidFill>
        </a:fill>
      </a:tcStyle>
    </a:firstRow>
  </a:tblStyle>
  <a:tblStyle styleId="{F5AB1C69-6EDB-4FF4-983F-18BD219EF322}"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FF3EA"/>
          </a:solidFill>
        </a:fill>
      </a:tcStyle>
    </a:wholeTbl>
    <a:band1H>
      <a:tcStyle>
        <a:tcBdr/>
        <a:fill>
          <a:solidFill>
            <a:srgbClr val="DEE7D1"/>
          </a:solidFill>
        </a:fill>
      </a:tcStyle>
    </a:band1H>
    <a:band2H>
      <a:tcStyle>
        <a:tcBdr/>
      </a:tcStyle>
    </a:band2H>
    <a:band1V>
      <a:tcStyle>
        <a:tcBdr/>
        <a:fill>
          <a:solidFill>
            <a:srgbClr val="DEE7D1"/>
          </a:solidFill>
        </a:fill>
      </a:tcStyle>
    </a:band1V>
    <a:band2V>
      <a:tcStyle>
        <a:tcBdr/>
      </a:tcStyle>
    </a:band2V>
    <a:lastCol>
      <a:tcTxStyle b="on">
        <a:font>
          <a:latin typeface="+mn-lt"/>
          <a:ea typeface="+mn-ea"/>
          <a:cs typeface="+mn-cs"/>
        </a:font>
        <a:srgbClr val="FFFFFF"/>
      </a:tcTxStyle>
      <a:tcStyle>
        <a:tcBdr/>
        <a:fill>
          <a:solidFill>
            <a:srgbClr val="9BBB59"/>
          </a:solidFill>
        </a:fill>
      </a:tcStyle>
    </a:lastCol>
    <a:firstCol>
      <a:tcTxStyle b="on">
        <a:font>
          <a:latin typeface="+mn-lt"/>
          <a:ea typeface="+mn-ea"/>
          <a:cs typeface="+mn-cs"/>
        </a:font>
        <a:srgbClr val="FFFFFF"/>
      </a:tcTxStyle>
      <a:tcStyle>
        <a:tcBdr/>
        <a:fill>
          <a:solidFill>
            <a:srgbClr val="9BBB59"/>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9BBB59"/>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9BBB59"/>
          </a:solidFill>
        </a:fill>
      </a:tcStyle>
    </a:firstRow>
  </a:tblStyle>
  <a:tblStyle styleId="{8799B23B-EC83-4686-B30A-512413B5E67A}" styleName="">
    <a:wholeTbl>
      <a:tcTxStyle>
        <a:font>
          <a:latin typeface="+mn-lt"/>
          <a:ea typeface="+mn-ea"/>
          <a:cs typeface="+mn-cs"/>
        </a:font>
        <a:srgbClr val="000000"/>
      </a:tcTxStyle>
      <a:tcStyle>
        <a:tcBdr>
          <a:left>
            <a:ln w="12701" cap="flat" cmpd="sng" algn="ctr">
              <a:solidFill>
                <a:srgbClr val="9BBB59"/>
              </a:solidFill>
              <a:prstDash val="solid"/>
              <a:round/>
              <a:headEnd type="none" w="med" len="med"/>
              <a:tailEnd type="none" w="med" len="med"/>
            </a:ln>
          </a:left>
          <a:right>
            <a:ln w="12701" cap="flat" cmpd="sng" algn="ctr">
              <a:solidFill>
                <a:srgbClr val="9BBB59"/>
              </a:solidFill>
              <a:prstDash val="solid"/>
              <a:round/>
              <a:headEnd type="none" w="med" len="med"/>
              <a:tailEnd type="none" w="med" len="med"/>
            </a:ln>
          </a:right>
          <a:top>
            <a:ln w="12701" cap="flat" cmpd="sng" algn="ctr">
              <a:solidFill>
                <a:srgbClr val="9BBB59"/>
              </a:solidFill>
              <a:prstDash val="solid"/>
              <a:round/>
              <a:headEnd type="none" w="med" len="med"/>
              <a:tailEnd type="none" w="med" len="med"/>
            </a:ln>
          </a:top>
          <a:bottom>
            <a:ln w="12701" cap="flat" cmpd="sng" algn="ctr">
              <a:solidFill>
                <a:srgbClr val="9BBB59"/>
              </a:solidFill>
              <a:prstDash val="solid"/>
              <a:round/>
              <a:headEnd type="none" w="med" len="med"/>
              <a:tailEnd type="none" w="med" len="med"/>
            </a:ln>
          </a:bottom>
        </a:tcBdr>
      </a:tcStyle>
    </a:wholeTbl>
    <a:band1H>
      <a:tcStyle>
        <a:tcBdr/>
        <a:fill>
          <a:solidFill>
            <a:srgbClr val="9BBB59"/>
          </a:solidFill>
        </a:fill>
      </a:tcStyle>
    </a:band1H>
    <a:band1V>
      <a:tcStyle>
        <a:tcBdr/>
        <a:fill>
          <a:solidFill>
            <a:srgbClr val="9BBB59"/>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9BBB59"/>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9BBB59"/>
              </a:solidFill>
              <a:prstDash val="solid"/>
              <a:round/>
              <a:headEnd type="none" w="med" len="med"/>
              <a:tailEnd type="none" w="med" len="med"/>
            </a:ln>
          </a:bottom>
        </a:tcBdr>
      </a:tcStyle>
    </a:firstRow>
  </a:tblStyle>
  <a:tblStyle styleId="{1FECB4D8-DB02-4DC6-A0A2-4F2EBAE1DC90}" styleName="">
    <a:wholeTbl>
      <a:tcTxStyle>
        <a:font>
          <a:latin typeface="+mn-lt"/>
          <a:ea typeface="+mn-ea"/>
          <a:cs typeface="+mn-cs"/>
        </a:font>
        <a:srgbClr val="000000"/>
      </a:tcTxStyle>
      <a:tcStyle>
        <a:tcBdr>
          <a:left>
            <a:ln w="12701" cap="flat" cmpd="sng" algn="ctr">
              <a:solidFill>
                <a:srgbClr val="9BBB59"/>
              </a:solidFill>
              <a:prstDash val="solid"/>
              <a:round/>
              <a:headEnd type="none" w="med" len="med"/>
              <a:tailEnd type="none" w="med" len="med"/>
            </a:ln>
          </a:left>
          <a:right>
            <a:ln w="12701" cap="flat" cmpd="sng" algn="ctr">
              <a:solidFill>
                <a:srgbClr val="9BBB59"/>
              </a:solidFill>
              <a:prstDash val="solid"/>
              <a:round/>
              <a:headEnd type="none" w="med" len="med"/>
              <a:tailEnd type="none" w="med" len="med"/>
            </a:ln>
          </a:right>
          <a:top>
            <a:ln w="12701" cap="flat" cmpd="sng" algn="ctr">
              <a:solidFill>
                <a:srgbClr val="9BBB59"/>
              </a:solidFill>
              <a:prstDash val="solid"/>
              <a:round/>
              <a:headEnd type="none" w="med" len="med"/>
              <a:tailEnd type="none" w="med" len="med"/>
            </a:ln>
          </a:top>
          <a:bottom>
            <a:ln w="12701" cap="flat" cmpd="sng" algn="ctr">
              <a:solidFill>
                <a:srgbClr val="9BBB59"/>
              </a:solidFill>
              <a:prstDash val="solid"/>
              <a:round/>
              <a:headEnd type="none" w="med" len="med"/>
              <a:tailEnd type="none" w="med" len="med"/>
            </a:ln>
          </a:bottom>
        </a:tcBdr>
        <a:fill>
          <a:solidFill>
            <a:srgbClr val="FFFFFF"/>
          </a:solidFill>
        </a:fill>
      </a:tcStyle>
    </a:wholeTbl>
    <a:band1H>
      <a:tcStyle>
        <a:tcBdr/>
        <a:fill>
          <a:solidFill>
            <a:srgbClr val="EFF3EA"/>
          </a:solidFill>
        </a:fill>
      </a:tcStyle>
    </a:band1H>
    <a:band1V>
      <a:tcStyle>
        <a:tcBdr/>
        <a:fill>
          <a:solidFill>
            <a:srgbClr val="EFF3EA"/>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9BBB59"/>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9BBB59"/>
          </a:solidFill>
        </a:fill>
      </a:tcStyle>
    </a:firstRow>
  </a:tblStyle>
  <a:tblStyle styleId="{18603FDC-E32A-4AB5-989C-0864C3EAD2B8}" styleName="">
    <a:wholeTbl>
      <a:tcTxStyle>
        <a:font>
          <a:latin typeface="+mn-lt"/>
          <a:ea typeface="+mn-ea"/>
          <a:cs typeface="+mn-cs"/>
        </a:font>
        <a:srgbClr val="FFFFFF"/>
      </a:tcTxStyle>
      <a:tcStyle>
        <a:tcBdr>
          <a:left>
            <a:ln w="3172" cap="flat" cmpd="sng" algn="ctr">
              <a:solidFill>
                <a:srgbClr val="E2C2C2"/>
              </a:solidFill>
              <a:prstDash val="solid"/>
              <a:round/>
              <a:headEnd type="none" w="med" len="med"/>
              <a:tailEnd type="none" w="med" len="med"/>
            </a:ln>
          </a:left>
          <a:right>
            <a:ln w="3172" cap="flat" cmpd="sng" algn="ctr">
              <a:solidFill>
                <a:srgbClr val="E2C2C2"/>
              </a:solidFill>
              <a:prstDash val="solid"/>
              <a:round/>
              <a:headEnd type="none" w="med" len="med"/>
              <a:tailEnd type="none" w="med" len="med"/>
            </a:ln>
          </a:right>
          <a:top>
            <a:ln w="3172" cap="flat" cmpd="sng" algn="ctr">
              <a:solidFill>
                <a:srgbClr val="E2C2C2"/>
              </a:solidFill>
              <a:prstDash val="solid"/>
              <a:round/>
              <a:headEnd type="none" w="med" len="med"/>
              <a:tailEnd type="none" w="med" len="med"/>
            </a:ln>
          </a:top>
          <a:bottom>
            <a:ln w="3172" cap="flat" cmpd="sng" algn="ctr">
              <a:solidFill>
                <a:srgbClr val="E2C2C2"/>
              </a:solidFill>
              <a:prstDash val="solid"/>
              <a:round/>
              <a:headEnd type="none" w="med" len="med"/>
              <a:tailEnd type="none" w="med" len="med"/>
            </a:ln>
          </a:bottom>
        </a:tcBdr>
        <a:fill>
          <a:solidFill>
            <a:srgbClr val="C0504D"/>
          </a:solidFill>
        </a:fill>
      </a:tcStyle>
    </a:wholeTbl>
    <a:band1H>
      <a:tcStyle>
        <a:tcBdr/>
        <a:fill>
          <a:solidFill>
            <a:srgbClr val="FFFFFF"/>
          </a:solidFill>
        </a:fill>
      </a:tcStyle>
    </a:band1H>
    <a:band1V>
      <a:tcStyle>
        <a:tcBdr/>
        <a:fill>
          <a:solidFill>
            <a:srgbClr val="FFFFFF"/>
          </a:solidFill>
        </a:fill>
      </a:tcStyle>
    </a:band1V>
    <a:lastCol>
      <a:tcTxStyle b="on">
        <a:font>
          <a:latin typeface=""/>
          <a:ea typeface=""/>
          <a:cs typeface=""/>
        </a:font>
      </a:tcTxStyle>
      <a:tcStyle>
        <a:tcBdr>
          <a:left>
            <a:ln w="3172" cap="flat" cmpd="sng" algn="ctr">
              <a:solidFill>
                <a:srgbClr val="FFFFFF"/>
              </a:solidFill>
              <a:prstDash val="solid"/>
              <a:round/>
              <a:headEnd type="none" w="med" len="med"/>
              <a:tailEnd type="none" w="med" len="med"/>
            </a:ln>
          </a:left>
        </a:tcBdr>
        <a:fill>
          <a:solidFill>
            <a:srgbClr val="C0504D"/>
          </a:solidFill>
        </a:fill>
      </a:tcStyle>
    </a:lastCol>
    <a:firstCol>
      <a:tcTxStyle b="on">
        <a:font>
          <a:latin typeface=""/>
          <a:ea typeface=""/>
          <a:cs typeface=""/>
        </a:font>
      </a:tcTxStyle>
      <a:tcStyle>
        <a:tcBdr>
          <a:right>
            <a:ln w="3172" cap="flat" cmpd="sng" algn="ctr">
              <a:solidFill>
                <a:srgbClr val="FFFFFF"/>
              </a:solidFill>
              <a:prstDash val="solid"/>
              <a:round/>
              <a:headEnd type="none" w="med" len="med"/>
              <a:tailEnd type="none" w="med" len="med"/>
            </a:ln>
          </a:right>
        </a:tcBdr>
        <a:fill>
          <a:solidFill>
            <a:srgbClr val="C0504D"/>
          </a:solidFill>
        </a:fill>
      </a:tcStyle>
    </a:firstCol>
    <a:lastRow>
      <a:tcTxStyle b="on">
        <a:font>
          <a:latin typeface=""/>
          <a:ea typeface=""/>
          <a:cs typeface=""/>
        </a:font>
      </a:tcTxStyle>
      <a:tcStyle>
        <a:tcBdr>
          <a:top>
            <a:ln w="3172" cap="flat" cmpd="sng" algn="ctr">
              <a:solidFill>
                <a:srgbClr val="FFFFFF"/>
              </a:solidFill>
              <a:prstDash val="solid"/>
              <a:round/>
              <a:headEnd type="none" w="med" len="med"/>
              <a:tailEnd type="none" w="med" len="med"/>
            </a:ln>
          </a:top>
        </a:tcBdr>
        <a:fill>
          <a:solidFill>
            <a:srgbClr val="C0504D"/>
          </a:solidFill>
        </a:fill>
      </a:tcStyle>
    </a:lastRow>
    <a:firstRow>
      <a:tcTxStyle b="on">
        <a:font>
          <a:latin typeface=""/>
          <a:ea typeface=""/>
          <a:cs typeface=""/>
        </a:font>
      </a:tcTxStyle>
      <a:tcStyle>
        <a:tcBdr>
          <a:bottom>
            <a:ln w="3172" cap="flat" cmpd="sng" algn="ctr">
              <a:solidFill>
                <a:srgbClr val="FFFFFF"/>
              </a:solidFill>
              <a:prstDash val="solid"/>
              <a:round/>
              <a:headEnd type="none" w="med" len="med"/>
              <a:tailEnd type="none" w="med" len="med"/>
            </a:ln>
          </a:bottom>
        </a:tcBdr>
        <a:fill>
          <a:solidFill>
            <a:srgbClr val="C0504D"/>
          </a:solidFill>
        </a:fill>
      </a:tcStyle>
    </a:firstRow>
  </a:tblStyle>
  <a:tblStyle styleId="{9DCAF9ED-07DC-4A11-8D7F-57B35C25682E}" styleName="">
    <a:wholeTbl>
      <a:tcTxStyle>
        <a:font>
          <a:latin typeface="+mn-lt"/>
          <a:ea typeface="+mn-ea"/>
          <a:cs typeface="+mn-cs"/>
        </a:font>
        <a:srgbClr val="000000"/>
      </a:tcTxStyle>
      <a:tcStyle>
        <a:tcBdr>
          <a:left>
            <a:ln w="12701" cap="flat" cmpd="sng" algn="ctr">
              <a:solidFill>
                <a:srgbClr val="C0504D"/>
              </a:solidFill>
              <a:prstDash val="solid"/>
              <a:round/>
              <a:headEnd type="none" w="med" len="med"/>
              <a:tailEnd type="none" w="med" len="med"/>
            </a:ln>
          </a:left>
          <a:right>
            <a:ln w="12701" cap="flat" cmpd="sng" algn="ctr">
              <a:solidFill>
                <a:srgbClr val="C0504D"/>
              </a:solidFill>
              <a:prstDash val="solid"/>
              <a:round/>
              <a:headEnd type="none" w="med" len="med"/>
              <a:tailEnd type="none" w="med" len="med"/>
            </a:ln>
          </a:right>
          <a:top>
            <a:ln w="12701" cap="flat" cmpd="sng" algn="ctr">
              <a:solidFill>
                <a:srgbClr val="C0504D"/>
              </a:solidFill>
              <a:prstDash val="solid"/>
              <a:round/>
              <a:headEnd type="none" w="med" len="med"/>
              <a:tailEnd type="none" w="med" len="med"/>
            </a:ln>
          </a:top>
          <a:bottom>
            <a:ln w="12701" cap="flat" cmpd="sng" algn="ctr">
              <a:solidFill>
                <a:srgbClr val="C0504D"/>
              </a:solidFill>
              <a:prstDash val="solid"/>
              <a:round/>
              <a:headEnd type="none" w="med" len="med"/>
              <a:tailEnd type="none" w="med" len="med"/>
            </a:ln>
          </a:bottom>
        </a:tcBdr>
        <a:fill>
          <a:solidFill>
            <a:srgbClr val="FFFFFF"/>
          </a:solidFill>
        </a:fill>
      </a:tcStyle>
    </a:wholeTbl>
    <a:band1H>
      <a:tcStyle>
        <a:tcBdr/>
        <a:fill>
          <a:solidFill>
            <a:srgbClr val="F4E9E9"/>
          </a:solidFill>
        </a:fill>
      </a:tcStyle>
    </a:band1H>
    <a:band1V>
      <a:tcStyle>
        <a:tcBdr/>
        <a:fill>
          <a:solidFill>
            <a:srgbClr val="F4E9E9"/>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C0504D"/>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C0504D"/>
          </a:solidFill>
        </a:fill>
      </a:tcStyle>
    </a:firstRow>
  </a:tblStyle>
  <a:tblStyle styleId="{1E171933-4619-4E11-9A3F-F7608DF75F80}" styleName="">
    <a:wholeTbl>
      <a:tcTxStyle>
        <a:font>
          <a:latin typeface="+mn-lt"/>
          <a:ea typeface="+mn-ea"/>
          <a:cs typeface="+mn-cs"/>
        </a:font>
        <a:srgbClr val="000000"/>
      </a:tcTxStyle>
      <a:tcStyle>
        <a:tcBdr>
          <a:left>
            <a:ln w="12701" cap="flat" cmpd="sng" algn="ctr">
              <a:solidFill>
                <a:srgbClr val="8064A2"/>
              </a:solidFill>
              <a:prstDash val="solid"/>
              <a:round/>
              <a:headEnd type="none" w="med" len="med"/>
              <a:tailEnd type="none" w="med" len="med"/>
            </a:ln>
          </a:left>
          <a:right>
            <a:ln w="12701" cap="flat" cmpd="sng" algn="ctr">
              <a:solidFill>
                <a:srgbClr val="8064A2"/>
              </a:solidFill>
              <a:prstDash val="solid"/>
              <a:round/>
              <a:headEnd type="none" w="med" len="med"/>
              <a:tailEnd type="none" w="med" len="med"/>
            </a:ln>
          </a:right>
          <a:top>
            <a:ln w="12701" cap="flat" cmpd="sng" algn="ctr">
              <a:solidFill>
                <a:srgbClr val="8064A2"/>
              </a:solidFill>
              <a:prstDash val="solid"/>
              <a:round/>
              <a:headEnd type="none" w="med" len="med"/>
              <a:tailEnd type="none" w="med" len="med"/>
            </a:ln>
          </a:top>
          <a:bottom>
            <a:ln w="12701" cap="flat" cmpd="sng" algn="ctr">
              <a:solidFill>
                <a:srgbClr val="8064A2"/>
              </a:solidFill>
              <a:prstDash val="solid"/>
              <a:round/>
              <a:headEnd type="none" w="med" len="med"/>
              <a:tailEnd type="none" w="med" len="med"/>
            </a:ln>
          </a:bottom>
        </a:tcBdr>
        <a:fill>
          <a:solidFill>
            <a:srgbClr val="FFFFFF"/>
          </a:solidFill>
        </a:fill>
      </a:tcStyle>
    </a:wholeTbl>
    <a:band1H>
      <a:tcStyle>
        <a:tcBdr/>
        <a:fill>
          <a:solidFill>
            <a:srgbClr val="EDEAF0"/>
          </a:solidFill>
        </a:fill>
      </a:tcStyle>
    </a:band1H>
    <a:band1V>
      <a:tcStyle>
        <a:tcBdr/>
        <a:fill>
          <a:solidFill>
            <a:srgbClr val="EDEAF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8064A2"/>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8064A2"/>
          </a:solidFill>
        </a:fill>
      </a:tcStyle>
    </a:firstRow>
  </a:tblStyle>
  <a:tblStyle styleId="{5202B0CA-FC54-4496-8BCA-5EF66A818D29}" styleName="">
    <a:wholeTbl>
      <a:tcTxStyle>
        <a:font>
          <a:latin typeface="+mn-lt"/>
          <a:ea typeface="+mn-ea"/>
          <a:cs typeface="+mn-cs"/>
        </a:font>
        <a:srgbClr val="000000"/>
      </a:tcTxStyle>
      <a:tcStyle>
        <a:tcBdr/>
        <a:fill>
          <a:solidFill>
            <a:srgbClr val="E7E7E7"/>
          </a:solidFill>
        </a:fill>
      </a:tcStyle>
    </a:wholeTbl>
    <a:band1H>
      <a:tcStyle>
        <a:tcBdr/>
        <a:fill>
          <a:solidFill>
            <a:srgbClr val="CBCBCB"/>
          </a:solidFill>
        </a:fill>
      </a:tcStyle>
    </a:band1H>
    <a:band1V>
      <a:tcStyle>
        <a:tcBdr/>
        <a:fill>
          <a:solidFill>
            <a:srgbClr val="CBCBCB"/>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E7E7E7"/>
          </a:solidFill>
        </a:fill>
      </a:tcStyle>
    </a:lastRow>
    <a:firstRow>
      <a:tcTxStyle b="on">
        <a:font>
          <a:latin typeface="+mn-lt"/>
          <a:ea typeface="+mn-ea"/>
          <a:cs typeface="+mn-cs"/>
        </a:font>
        <a:srgbClr val="FFFFFF"/>
      </a:tcTxStyle>
      <a:tcStyle>
        <a:tcBdr/>
        <a:fill>
          <a:solidFill>
            <a:srgbClr val="000000"/>
          </a:solidFill>
        </a:fill>
      </a:tcStyle>
    </a:firstRow>
  </a:tblStyle>
  <a:tblStyle styleId="{306799F8-075E-4A3A-A7F6-7FBC6576F1A4}" styleName="">
    <a:wholeTbl>
      <a:tcTxStyle>
        <a:font>
          <a:latin typeface="+mn-lt"/>
          <a:ea typeface="+mn-ea"/>
          <a:cs typeface="+mn-cs"/>
        </a:font>
        <a:srgbClr val="FFFFFF"/>
      </a:tcTxStyle>
      <a:tcStyle>
        <a:tcBdr>
          <a:left>
            <a:ln w="3172" cap="flat" cmpd="sng" algn="ctr">
              <a:solidFill>
                <a:srgbClr val="D5E0C4"/>
              </a:solidFill>
              <a:prstDash val="solid"/>
              <a:round/>
              <a:headEnd type="none" w="med" len="med"/>
              <a:tailEnd type="none" w="med" len="med"/>
            </a:ln>
          </a:left>
          <a:right>
            <a:ln w="3172" cap="flat" cmpd="sng" algn="ctr">
              <a:solidFill>
                <a:srgbClr val="D5E0C4"/>
              </a:solidFill>
              <a:prstDash val="solid"/>
              <a:round/>
              <a:headEnd type="none" w="med" len="med"/>
              <a:tailEnd type="none" w="med" len="med"/>
            </a:ln>
          </a:right>
          <a:top>
            <a:ln w="3172" cap="flat" cmpd="sng" algn="ctr">
              <a:solidFill>
                <a:srgbClr val="D5E0C4"/>
              </a:solidFill>
              <a:prstDash val="solid"/>
              <a:round/>
              <a:headEnd type="none" w="med" len="med"/>
              <a:tailEnd type="none" w="med" len="med"/>
            </a:ln>
          </a:top>
          <a:bottom>
            <a:ln w="3172" cap="flat" cmpd="sng" algn="ctr">
              <a:solidFill>
                <a:srgbClr val="D5E0C4"/>
              </a:solidFill>
              <a:prstDash val="solid"/>
              <a:round/>
              <a:headEnd type="none" w="med" len="med"/>
              <a:tailEnd type="none" w="med" len="med"/>
            </a:ln>
          </a:bottom>
        </a:tcBdr>
        <a:fill>
          <a:solidFill>
            <a:srgbClr val="9BBB59"/>
          </a:solidFill>
        </a:fill>
      </a:tcStyle>
    </a:wholeTbl>
    <a:band1H>
      <a:tcStyle>
        <a:tcBdr/>
        <a:fill>
          <a:solidFill>
            <a:srgbClr val="FFFFFF"/>
          </a:solidFill>
        </a:fill>
      </a:tcStyle>
    </a:band1H>
    <a:band1V>
      <a:tcStyle>
        <a:tcBdr/>
        <a:fill>
          <a:solidFill>
            <a:srgbClr val="FFFFFF"/>
          </a:solidFill>
        </a:fill>
      </a:tcStyle>
    </a:band1V>
    <a:lastCol>
      <a:tcTxStyle b="on">
        <a:font>
          <a:latin typeface=""/>
          <a:ea typeface=""/>
          <a:cs typeface=""/>
        </a:font>
      </a:tcTxStyle>
      <a:tcStyle>
        <a:tcBdr>
          <a:left>
            <a:ln w="3172" cap="flat" cmpd="sng" algn="ctr">
              <a:solidFill>
                <a:srgbClr val="FFFFFF"/>
              </a:solidFill>
              <a:prstDash val="solid"/>
              <a:round/>
              <a:headEnd type="none" w="med" len="med"/>
              <a:tailEnd type="none" w="med" len="med"/>
            </a:ln>
          </a:left>
        </a:tcBdr>
        <a:fill>
          <a:solidFill>
            <a:srgbClr val="9BBB59"/>
          </a:solidFill>
        </a:fill>
      </a:tcStyle>
    </a:lastCol>
    <a:firstCol>
      <a:tcTxStyle b="on">
        <a:font>
          <a:latin typeface=""/>
          <a:ea typeface=""/>
          <a:cs typeface=""/>
        </a:font>
      </a:tcTxStyle>
      <a:tcStyle>
        <a:tcBdr>
          <a:right>
            <a:ln w="3172" cap="flat" cmpd="sng" algn="ctr">
              <a:solidFill>
                <a:srgbClr val="FFFFFF"/>
              </a:solidFill>
              <a:prstDash val="solid"/>
              <a:round/>
              <a:headEnd type="none" w="med" len="med"/>
              <a:tailEnd type="none" w="med" len="med"/>
            </a:ln>
          </a:right>
        </a:tcBdr>
        <a:fill>
          <a:solidFill>
            <a:srgbClr val="9BBB59"/>
          </a:solidFill>
        </a:fill>
      </a:tcStyle>
    </a:firstCol>
    <a:lastRow>
      <a:tcTxStyle b="on">
        <a:font>
          <a:latin typeface=""/>
          <a:ea typeface=""/>
          <a:cs typeface=""/>
        </a:font>
      </a:tcTxStyle>
      <a:tcStyle>
        <a:tcBdr>
          <a:top>
            <a:ln w="3172" cap="flat" cmpd="sng" algn="ctr">
              <a:solidFill>
                <a:srgbClr val="FFFFFF"/>
              </a:solidFill>
              <a:prstDash val="solid"/>
              <a:round/>
              <a:headEnd type="none" w="med" len="med"/>
              <a:tailEnd type="none" w="med" len="med"/>
            </a:ln>
          </a:top>
        </a:tcBdr>
        <a:fill>
          <a:solidFill>
            <a:srgbClr val="9BBB59"/>
          </a:solidFill>
        </a:fill>
      </a:tcStyle>
    </a:lastRow>
    <a:firstRow>
      <a:tcTxStyle b="on">
        <a:font>
          <a:latin typeface=""/>
          <a:ea typeface=""/>
          <a:cs typeface=""/>
        </a:font>
      </a:tcTxStyle>
      <a:tcStyle>
        <a:tcBdr>
          <a:bottom>
            <a:ln w="3172" cap="flat" cmpd="sng" algn="ctr">
              <a:solidFill>
                <a:srgbClr val="FFFFFF"/>
              </a:solidFill>
              <a:prstDash val="solid"/>
              <a:round/>
              <a:headEnd type="none" w="med" len="med"/>
              <a:tailEnd type="none" w="med" len="med"/>
            </a:ln>
          </a:bottom>
        </a:tcBdr>
        <a:fill>
          <a:solidFill>
            <a:srgbClr val="9BBB59"/>
          </a:solidFill>
        </a:fill>
      </a:tcStyle>
    </a:firstRow>
  </a:tblStyle>
  <a:tblStyle styleId="{BDBED569-4797-4DF1-A0F4-6AAB3CD982D8}" styleName="">
    <a:wholeTbl>
      <a:tcTxStyle>
        <a:font>
          <a:latin typeface="+mn-lt"/>
          <a:ea typeface="+mn-ea"/>
          <a:cs typeface="+mn-cs"/>
        </a:font>
        <a:srgbClr val="000000"/>
      </a:tcTxStyle>
      <a:tcStyle>
        <a:tcBdr>
          <a:left>
            <a:ln w="12701" cap="flat" cmpd="sng" algn="ctr">
              <a:solidFill>
                <a:srgbClr val="4BACC6"/>
              </a:solidFill>
              <a:prstDash val="solid"/>
              <a:round/>
              <a:headEnd type="none" w="med" len="med"/>
              <a:tailEnd type="none" w="med" len="med"/>
            </a:ln>
          </a:left>
          <a:right>
            <a:ln w="12701" cap="flat" cmpd="sng" algn="ctr">
              <a:solidFill>
                <a:srgbClr val="4BACC6"/>
              </a:solidFill>
              <a:prstDash val="solid"/>
              <a:round/>
              <a:headEnd type="none" w="med" len="med"/>
              <a:tailEnd type="none" w="med" len="med"/>
            </a:ln>
          </a:right>
          <a:top>
            <a:ln w="12701" cap="flat" cmpd="sng" algn="ctr">
              <a:solidFill>
                <a:srgbClr val="4BACC6"/>
              </a:solidFill>
              <a:prstDash val="solid"/>
              <a:round/>
              <a:headEnd type="none" w="med" len="med"/>
              <a:tailEnd type="none" w="med" len="med"/>
            </a:ln>
          </a:top>
          <a:bottom>
            <a:ln w="12701" cap="flat" cmpd="sng" algn="ctr">
              <a:solidFill>
                <a:srgbClr val="4BACC6"/>
              </a:solidFill>
              <a:prstDash val="solid"/>
              <a:round/>
              <a:headEnd type="none" w="med" len="med"/>
              <a:tailEnd type="none" w="med" len="med"/>
            </a:ln>
          </a:bottom>
        </a:tcBdr>
      </a:tcStyle>
    </a:wholeTbl>
    <a:band1H>
      <a:tcStyle>
        <a:tcBdr/>
        <a:fill>
          <a:solidFill>
            <a:srgbClr val="4BACC6"/>
          </a:solidFill>
        </a:fill>
      </a:tcStyle>
    </a:band1H>
    <a:band1V>
      <a:tcStyle>
        <a:tcBdr/>
        <a:fill>
          <a:solidFill>
            <a:srgbClr val="4BACC6"/>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BACC6"/>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4BACC6"/>
              </a:solidFill>
              <a:prstDash val="solid"/>
              <a:round/>
              <a:headEnd type="none" w="med" len="med"/>
              <a:tailEnd type="none" w="med" len="med"/>
            </a:ln>
          </a:bottom>
        </a:tcBdr>
      </a:tcStyle>
    </a:firstRow>
  </a:tblStyle>
  <a:tblStyle styleId="{0E3FDE45-AF77-4B5C-9715-49D594BDF05E}" styleName="">
    <a:wholeTbl>
      <a:tcTxStyle>
        <a:font>
          <a:latin typeface="+mn-lt"/>
          <a:ea typeface="+mn-ea"/>
          <a:cs typeface="+mn-cs"/>
        </a:font>
        <a:srgbClr val="000000"/>
      </a:tcTxStyle>
      <a:tcStyle>
        <a:tcBdr>
          <a:top>
            <a:ln w="12701" cap="flat" cmpd="sng" algn="ctr">
              <a:solidFill>
                <a:srgbClr val="C0504D"/>
              </a:solidFill>
              <a:prstDash val="solid"/>
              <a:round/>
              <a:headEnd type="none" w="med" len="med"/>
              <a:tailEnd type="none" w="med" len="med"/>
            </a:ln>
          </a:top>
          <a:bottom>
            <a:ln w="12701" cap="flat" cmpd="sng" algn="ctr">
              <a:solidFill>
                <a:srgbClr val="C0504D"/>
              </a:solidFill>
              <a:prstDash val="solid"/>
              <a:round/>
              <a:headEnd type="none" w="med" len="med"/>
              <a:tailEnd type="none" w="med" len="med"/>
            </a:ln>
          </a:bottom>
        </a:tcBdr>
      </a:tcStyle>
    </a:wholeTbl>
    <a:band1H>
      <a:tcStyle>
        <a:tcBdr/>
        <a:fill>
          <a:solidFill>
            <a:srgbClr val="C0504D"/>
          </a:solidFill>
        </a:fill>
      </a:tcStyle>
    </a:band1H>
    <a:band2H>
      <a:tcStyle>
        <a:tcBdr/>
      </a:tcStyle>
    </a:band2H>
    <a:band1V>
      <a:tcStyle>
        <a:tcBdr/>
        <a:fill>
          <a:solidFill>
            <a:srgbClr val="C0504D"/>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12701" cap="flat" cmpd="sng" algn="ctr">
              <a:solidFill>
                <a:srgbClr val="C0504D"/>
              </a:solidFill>
              <a:prstDash val="solid"/>
              <a:round/>
              <a:headEnd type="none" w="med" len="med"/>
              <a:tailEnd type="none" w="med" len="med"/>
            </a:ln>
          </a:top>
        </a:tcBdr>
      </a:tcStyle>
    </a:lastRow>
    <a:firstRow>
      <a:tcTxStyle b="on">
        <a:font>
          <a:latin typeface=""/>
          <a:ea typeface=""/>
          <a:cs typeface=""/>
        </a:font>
      </a:tcTxStyle>
      <a:tcStyle>
        <a:tcBdr>
          <a:bottom>
            <a:ln w="12701" cap="flat" cmpd="sng" algn="ctr">
              <a:solidFill>
                <a:srgbClr val="C0504D"/>
              </a:solidFill>
              <a:prstDash val="solid"/>
              <a:round/>
              <a:headEnd type="none" w="med" len="med"/>
              <a:tailEnd type="none" w="med" len="med"/>
            </a:ln>
          </a:bottom>
        </a:tcBdr>
      </a:tcStyle>
    </a:firstRow>
  </a:tblStyle>
  <a:tblStyle styleId="{69C7853C-536D-4A76-A0AE-DD22124D55A5}" styleName="">
    <a:wholeTbl>
      <a:tcTxStyle>
        <a:font>
          <a:latin typeface="+mn-lt"/>
          <a:ea typeface="+mn-ea"/>
          <a:cs typeface="+mn-cs"/>
        </a:font>
        <a:srgbClr val="000000"/>
      </a:tcTxStyle>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fill>
          <a:solidFill>
            <a:srgbClr val="9BBB59"/>
          </a:solidFill>
        </a:fill>
      </a:tcStyle>
    </a:wholeTbl>
    <a:band1H>
      <a:tcStyle>
        <a:tcBdr/>
        <a:fill>
          <a:solidFill>
            <a:srgbClr val="9BBB59"/>
          </a:solidFill>
        </a:fill>
      </a:tcStyle>
    </a:band1H>
    <a:band2H>
      <a:tcStyle>
        <a:tcBdr/>
        <a:fill>
          <a:solidFill>
            <a:srgbClr val="9BBB59"/>
          </a:solidFill>
        </a:fill>
      </a:tcStyle>
    </a:band2H>
    <a:band1V>
      <a:tcStyle>
        <a:tcBdr>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fill>
          <a:solidFill>
            <a:srgbClr val="9BBB59"/>
          </a:solidFill>
        </a:fill>
      </a:tcStyle>
    </a:band1V>
    <a:band2V>
      <a:tcStyle>
        <a:tcBdr/>
        <a:fill>
          <a:solidFill>
            <a:srgbClr val="9BBB59"/>
          </a:solidFill>
        </a:fill>
      </a:tcStyle>
    </a:band2V>
    <a:lastCol>
      <a:tcTxStyle b="on">
        <a:font>
          <a:latin typeface=""/>
          <a:ea typeface=""/>
          <a:cs typeface=""/>
        </a:font>
      </a:tcTxStyle>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fill>
          <a:solidFill>
            <a:srgbClr val="9BBB59"/>
          </a:solidFill>
        </a:fill>
      </a:tcStyle>
    </a:lastCol>
    <a:firstCol>
      <a:tcTxStyle b="on">
        <a:font>
          <a:latin typeface=""/>
          <a:ea typeface=""/>
          <a:cs typeface=""/>
        </a:font>
      </a:tcTxStyle>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fill>
          <a:solidFill>
            <a:srgbClr val="9BBB59"/>
          </a:solidFill>
        </a:fill>
      </a:tcStyle>
    </a:firstCol>
    <a:lastRow>
      <a:tcTxStyle b="on">
        <a:font>
          <a:latin typeface=""/>
          <a:ea typeface=""/>
          <a:cs typeface=""/>
        </a:font>
      </a:tcTxStyle>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fill>
          <a:solidFill>
            <a:srgbClr val="9BBB59"/>
          </a:solidFill>
        </a:fill>
      </a:tcStyle>
    </a:lastRow>
    <a:firstRow>
      <a:tcTxStyle b="on">
        <a:font>
          <a:latin typeface="+mn-lt"/>
          <a:ea typeface="+mn-ea"/>
          <a:cs typeface="+mn-cs"/>
        </a:font>
        <a:srgbClr val="FFFFFF"/>
      </a:tcTxStyle>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op>
            <a:ln w="3172" cap="flat" cmpd="sng" algn="ctr">
              <a:solidFill>
                <a:srgbClr val="9BBB59"/>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9BBB59"/>
          </a:solidFill>
        </a:fill>
      </a:tcStyle>
    </a:firstRow>
  </a:tblStyle>
  <a:tblStyle styleId="{2D5ABB26-0587-4C30-8999-92F81FD0307C}" styleName="">
    <a:wholeTbl>
      <a:tcTxStyle>
        <a:font>
          <a:latin typeface="+mn-lt"/>
          <a:ea typeface="+mn-ea"/>
          <a:cs typeface="+mn-cs"/>
        </a:font>
        <a:srgbClr val="000000"/>
      </a:tcTxStyle>
      <a:tcStyle>
        <a:tcBdr/>
      </a:tcStyle>
    </a:wholeTbl>
  </a:tblStyle>
  <a:tblStyle styleId="{EB9631B5-78F2-41C9-869B-9F39066F8104}"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8064A2"/>
          </a:solidFill>
        </a:fill>
      </a:tcStyle>
    </a:lastCol>
    <a:firstCol>
      <a:tcTxStyle b="on">
        <a:font>
          <a:latin typeface="+mn-lt"/>
          <a:ea typeface="+mn-ea"/>
          <a:cs typeface="+mn-cs"/>
        </a:font>
        <a:srgbClr val="FFFFFF"/>
      </a:tcTxStyle>
      <a:tcStyle>
        <a:tcBdr/>
        <a:fill>
          <a:solidFill>
            <a:srgbClr val="8064A2"/>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8064A2"/>
          </a:solidFill>
        </a:fill>
      </a:tcStyle>
    </a:firstRow>
  </a:tblStyle>
  <a:tblStyle styleId="{ED083AE6-46FA-4A59-8FB0-9F97EB10719F}" styleName="">
    <a:wholeTbl>
      <a:tcTxStyle>
        <a:font>
          <a:latin typeface="+mn-lt"/>
          <a:ea typeface="+mn-ea"/>
          <a:cs typeface="+mn-cs"/>
        </a:font>
        <a:srgbClr val="000000"/>
      </a:tcTxStyle>
      <a:tcStyle>
        <a:tcBdr>
          <a:left>
            <a:ln w="12701" cap="flat" cmpd="sng" algn="ctr">
              <a:solidFill>
                <a:srgbClr val="8064A2"/>
              </a:solidFill>
              <a:prstDash val="solid"/>
              <a:round/>
              <a:headEnd type="none" w="med" len="med"/>
              <a:tailEnd type="none" w="med" len="med"/>
            </a:ln>
          </a:left>
          <a:right>
            <a:ln w="12701" cap="flat" cmpd="sng" algn="ctr">
              <a:solidFill>
                <a:srgbClr val="8064A2"/>
              </a:solidFill>
              <a:prstDash val="solid"/>
              <a:round/>
              <a:headEnd type="none" w="med" len="med"/>
              <a:tailEnd type="none" w="med" len="med"/>
            </a:ln>
          </a:right>
          <a:top>
            <a:ln w="12701" cap="flat" cmpd="sng" algn="ctr">
              <a:solidFill>
                <a:srgbClr val="8064A2"/>
              </a:solidFill>
              <a:prstDash val="solid"/>
              <a:round/>
              <a:headEnd type="none" w="med" len="med"/>
              <a:tailEnd type="none" w="med" len="med"/>
            </a:ln>
          </a:top>
          <a:bottom>
            <a:ln w="12701" cap="flat" cmpd="sng" algn="ctr">
              <a:solidFill>
                <a:srgbClr val="8064A2"/>
              </a:solidFill>
              <a:prstDash val="solid"/>
              <a:round/>
              <a:headEnd type="none" w="med" len="med"/>
              <a:tailEnd type="none" w="med" len="med"/>
            </a:ln>
          </a:bottom>
        </a:tcBdr>
      </a:tcStyle>
    </a:wholeTbl>
    <a:band1H>
      <a:tcStyle>
        <a:tcBdr/>
        <a:fill>
          <a:solidFill>
            <a:srgbClr val="8064A2"/>
          </a:solidFill>
        </a:fill>
      </a:tcStyle>
    </a:band1H>
    <a:band1V>
      <a:tcStyle>
        <a:tcBdr/>
        <a:fill>
          <a:solidFill>
            <a:srgbClr val="8064A2"/>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8064A2"/>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8064A2"/>
              </a:solidFill>
              <a:prstDash val="solid"/>
              <a:round/>
              <a:headEnd type="none" w="med" len="med"/>
              <a:tailEnd type="none" w="med" len="med"/>
            </a:ln>
          </a:bottom>
        </a:tcBdr>
      </a:tcStyle>
    </a:firstRow>
  </a:tblStyle>
  <a:tblStyle styleId="{F2DE63D5-997A-4646-A377-4702673A728D}" styleName="">
    <a:wholeTbl>
      <a:tcTxStyle>
        <a:font>
          <a:latin typeface="+mn-lt"/>
          <a:ea typeface="+mn-ea"/>
          <a:cs typeface="+mn-cs"/>
        </a:font>
        <a:srgbClr val="000000"/>
      </a:tcTxStyle>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tcStyle>
    </a:wholeTbl>
    <a:band1H>
      <a:tcStyle>
        <a:tcBdr>
          <a:top>
            <a:ln w="3172" cap="flat" cmpd="sng" algn="ctr">
              <a:solidFill>
                <a:srgbClr val="9BBB59"/>
              </a:solidFill>
              <a:prstDash val="solid"/>
              <a:round/>
              <a:headEnd type="none" w="med" len="med"/>
              <a:tailEnd type="none" w="med" len="med"/>
            </a:ln>
          </a:top>
          <a:bottom>
            <a:ln w="3172" cap="flat" cmpd="sng" algn="ctr">
              <a:solidFill>
                <a:srgbClr val="9BBB59"/>
              </a:solidFill>
              <a:prstDash val="solid"/>
              <a:round/>
              <a:headEnd type="none" w="med" len="med"/>
              <a:tailEnd type="none" w="med" len="med"/>
            </a:ln>
          </a:bottom>
        </a:tcBdr>
      </a:tcStyle>
    </a:band1H>
    <a:band1V>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cBdr>
      </a:tcStyle>
    </a:band1V>
    <a:band2V>
      <a:tcStyle>
        <a:tcBdr>
          <a:left>
            <a:ln w="3172" cap="flat" cmpd="sng" algn="ctr">
              <a:solidFill>
                <a:srgbClr val="9BBB59"/>
              </a:solidFill>
              <a:prstDash val="solid"/>
              <a:round/>
              <a:headEnd type="none" w="med" len="med"/>
              <a:tailEnd type="none" w="med" len="med"/>
            </a:ln>
          </a:left>
          <a:right>
            <a:ln w="3172" cap="flat" cmpd="sng" algn="ctr">
              <a:solidFill>
                <a:srgbClr val="9BBB59"/>
              </a:solidFill>
              <a:prstDash val="solid"/>
              <a:round/>
              <a:headEnd type="none" w="med" len="med"/>
              <a:tailEnd type="none" w="med" len="med"/>
            </a:ln>
          </a:right>
        </a:tcBdr>
      </a:tcStyle>
    </a:band2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9BBB59"/>
              </a:solidFill>
              <a:prstDash val="solid"/>
              <a:round/>
              <a:headEnd type="none" w="med" len="med"/>
              <a:tailEnd type="none" w="med" len="med"/>
            </a:ln>
          </a:top>
        </a:tcBdr>
      </a:tcStyle>
    </a:lastRow>
    <a:firstRow>
      <a:tcTxStyle b="on">
        <a:font>
          <a:latin typeface="+mn-lt"/>
          <a:ea typeface="+mn-ea"/>
          <a:cs typeface="+mn-cs"/>
        </a:font>
        <a:srgbClr val="FFFFFF"/>
      </a:tcTxStyle>
      <a:tcStyle>
        <a:tcBdr/>
        <a:fill>
          <a:solidFill>
            <a:srgbClr val="9BBB59"/>
          </a:solidFill>
        </a:fill>
      </a:tcStyle>
    </a:firstRow>
  </a:tblStyle>
  <a:tblStyle styleId="{5DA37D80-6434-44D0-A028-1B22A696006F}" styleName="">
    <a:wholeTbl>
      <a:tcTxStyle>
        <a:font>
          <a:latin typeface="+mn-lt"/>
          <a:ea typeface="+mn-ea"/>
          <a:cs typeface="+mn-cs"/>
        </a:font>
        <a:srgbClr val="000000"/>
      </a:tcTxStyle>
      <a:tcStyle>
        <a:tcBdr>
          <a:left>
            <a:ln w="12701" cap="flat" cmpd="sng" algn="ctr">
              <a:solidFill>
                <a:srgbClr val="C0504D"/>
              </a:solidFill>
              <a:prstDash val="solid"/>
              <a:round/>
              <a:headEnd type="none" w="med" len="med"/>
              <a:tailEnd type="none" w="med" len="med"/>
            </a:ln>
          </a:left>
          <a:right>
            <a:ln w="12701" cap="flat" cmpd="sng" algn="ctr">
              <a:solidFill>
                <a:srgbClr val="C0504D"/>
              </a:solidFill>
              <a:prstDash val="solid"/>
              <a:round/>
              <a:headEnd type="none" w="med" len="med"/>
              <a:tailEnd type="none" w="med" len="med"/>
            </a:ln>
          </a:right>
          <a:top>
            <a:ln w="12701" cap="flat" cmpd="sng" algn="ctr">
              <a:solidFill>
                <a:srgbClr val="C0504D"/>
              </a:solidFill>
              <a:prstDash val="solid"/>
              <a:round/>
              <a:headEnd type="none" w="med" len="med"/>
              <a:tailEnd type="none" w="med" len="med"/>
            </a:ln>
          </a:top>
          <a:bottom>
            <a:ln w="12701" cap="flat" cmpd="sng" algn="ctr">
              <a:solidFill>
                <a:srgbClr val="C0504D"/>
              </a:solidFill>
              <a:prstDash val="solid"/>
              <a:round/>
              <a:headEnd type="none" w="med" len="med"/>
              <a:tailEnd type="none" w="med" len="med"/>
            </a:ln>
          </a:bottom>
        </a:tcBdr>
      </a:tcStyle>
    </a:wholeTbl>
    <a:band1H>
      <a:tcStyle>
        <a:tcBdr/>
        <a:fill>
          <a:solidFill>
            <a:srgbClr val="C0504D"/>
          </a:solidFill>
        </a:fill>
      </a:tcStyle>
    </a:band1H>
    <a:band1V>
      <a:tcStyle>
        <a:tcBdr/>
        <a:fill>
          <a:solidFill>
            <a:srgbClr val="C0504D"/>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C0504D"/>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C0504D"/>
              </a:solidFill>
              <a:prstDash val="solid"/>
              <a:round/>
              <a:headEnd type="none" w="med" len="med"/>
              <a:tailEnd type="none" w="med" len="med"/>
            </a:ln>
          </a:bottom>
        </a:tcBdr>
      </a:tcStyle>
    </a:firstRow>
  </a:tblStyle>
  <a:tblStyle styleId="{91EBBBCC-DAD2-459C-BE2E-F6DE35CF9A28}" styleName="">
    <a:wholeTbl>
      <a:tcTxStyle>
        <a:font>
          <a:latin typeface="+mn-lt"/>
          <a:ea typeface="+mn-ea"/>
          <a:cs typeface="+mn-cs"/>
        </a:font>
        <a:srgbClr val="000000"/>
      </a:tcTxStyle>
      <a:tcStyle>
        <a:tcBdr/>
        <a:fill>
          <a:solidFill>
            <a:srgbClr val="EFF3EA"/>
          </a:solidFill>
        </a:fill>
      </a:tcStyle>
    </a:wholeTbl>
    <a:band1H>
      <a:tcStyle>
        <a:tcBdr/>
        <a:fill>
          <a:solidFill>
            <a:srgbClr val="DEE7D1"/>
          </a:solidFill>
        </a:fill>
      </a:tcStyle>
    </a:band1H>
    <a:band1V>
      <a:tcStyle>
        <a:tcBdr/>
        <a:fill>
          <a:solidFill>
            <a:srgbClr val="DEE7D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EFF3EA"/>
          </a:solidFill>
        </a:fill>
      </a:tcStyle>
    </a:lastRow>
    <a:firstRow>
      <a:tcTxStyle b="on">
        <a:font>
          <a:latin typeface="+mn-lt"/>
          <a:ea typeface="+mn-ea"/>
          <a:cs typeface="+mn-cs"/>
        </a:font>
        <a:srgbClr val="FFFFFF"/>
      </a:tcTxStyle>
      <a:tcStyle>
        <a:tcBdr/>
        <a:fill>
          <a:solidFill>
            <a:srgbClr val="8064A2"/>
          </a:solidFill>
        </a:fill>
      </a:tcStyle>
    </a:firstRow>
  </a:tblStyle>
  <a:tblStyle styleId="{AF606853-7671-496A-8E4F-DF71F8EC918B}" styleName="">
    <a:wholeTbl>
      <a:tcTxStyle>
        <a:font>
          <a:latin typeface="+mn-lt"/>
          <a:ea typeface="+mn-ea"/>
          <a:cs typeface="+mn-cs"/>
        </a:font>
        <a:srgbClr val="FFFFFF"/>
      </a:tcTxStyle>
      <a:tcStyle>
        <a:tcBdr/>
        <a:fill>
          <a:solidFill>
            <a:srgbClr val="F79646"/>
          </a:solidFill>
        </a:fill>
      </a:tcStyle>
    </a:wholeTbl>
    <a:band1H>
      <a:tcStyle>
        <a:tcBdr/>
        <a:fill>
          <a:solidFill>
            <a:srgbClr val="C57736"/>
          </a:solidFill>
        </a:fill>
      </a:tcStyle>
    </a:band1H>
    <a:band1V>
      <a:tcStyle>
        <a:tcBdr/>
        <a:fill>
          <a:solidFill>
            <a:srgbClr val="C57736"/>
          </a:solidFill>
        </a:fill>
      </a:tcStyle>
    </a:band1V>
    <a:lastCol>
      <a:tcTxStyle b="on">
        <a:font>
          <a:latin typeface=""/>
          <a:ea typeface=""/>
          <a:cs typeface=""/>
        </a:font>
      </a:tcTxStyle>
      <a:tcStyle>
        <a:tcBdr>
          <a:left>
            <a:ln w="25402" cap="flat" cmpd="sng" algn="ctr">
              <a:solidFill>
                <a:srgbClr val="FFFFFF"/>
              </a:solidFill>
              <a:prstDash val="solid"/>
              <a:round/>
              <a:headEnd type="none" w="med" len="med"/>
              <a:tailEnd type="none" w="med" len="med"/>
            </a:ln>
          </a:left>
        </a:tcBdr>
        <a:fill>
          <a:solidFill>
            <a:srgbClr val="C57736"/>
          </a:solidFill>
        </a:fill>
      </a:tcStyle>
    </a:lastCol>
    <a:firstCol>
      <a:tcTxStyle b="on">
        <a:font>
          <a:latin typeface=""/>
          <a:ea typeface=""/>
          <a:cs typeface=""/>
        </a:font>
      </a:tcTxStyle>
      <a:tcStyle>
        <a:tcBdr>
          <a:right>
            <a:ln w="25402" cap="flat" cmpd="sng" algn="ctr">
              <a:solidFill>
                <a:srgbClr val="FFFFFF"/>
              </a:solidFill>
              <a:prstDash val="solid"/>
              <a:round/>
              <a:headEnd type="none" w="med" len="med"/>
              <a:tailEnd type="none" w="med" len="med"/>
            </a:ln>
          </a:right>
        </a:tcBdr>
        <a:fill>
          <a:solidFill>
            <a:srgbClr val="C57736"/>
          </a:solidFill>
        </a:fill>
      </a:tcStyle>
    </a:firstCol>
    <a:lastRow>
      <a:tcTxStyle b="on">
        <a:font>
          <a:latin typeface=""/>
          <a:ea typeface=""/>
          <a:cs typeface=""/>
        </a:font>
      </a:tcTxStyle>
      <a:tcStyle>
        <a:tcBdr>
          <a:top>
            <a:ln w="25402" cap="flat" cmpd="sng" algn="ctr">
              <a:solidFill>
                <a:srgbClr val="FFFFFF"/>
              </a:solidFill>
              <a:prstDash val="solid"/>
              <a:round/>
              <a:headEnd type="none" w="med" len="med"/>
              <a:tailEnd type="none" w="med" len="med"/>
            </a:ln>
          </a:top>
        </a:tcBdr>
        <a:fill>
          <a:solidFill>
            <a:srgbClr val="A4622B"/>
          </a:solidFill>
        </a:fill>
      </a:tcStyle>
    </a:lastRow>
    <a:firstRow>
      <a:tcTxStyle b="on">
        <a:font>
          <a:latin typeface=""/>
          <a:ea typeface=""/>
          <a:cs typeface=""/>
        </a:font>
      </a:tcTxStyle>
      <a:tcStyle>
        <a:tcBdr>
          <a:bottom>
            <a:ln w="25402" cap="flat" cmpd="sng" algn="ctr">
              <a:solidFill>
                <a:srgbClr val="FFFFFF"/>
              </a:solidFill>
              <a:prstDash val="solid"/>
              <a:round/>
              <a:headEnd type="none" w="med" len="med"/>
              <a:tailEnd type="none" w="med" len="med"/>
            </a:ln>
          </a:bottom>
        </a:tcBdr>
        <a:fill>
          <a:solidFill>
            <a:srgbClr val="000000"/>
          </a:solidFill>
        </a:fill>
      </a:tcStyle>
    </a:firstRow>
  </a:tblStyle>
  <a:tblStyle styleId="{8A107856-5554-42FB-B03E-39F5DBC370BA}" styleName="">
    <a:wholeTbl>
      <a:tcTxStyle>
        <a:font>
          <a:latin typeface="+mn-lt"/>
          <a:ea typeface="+mn-ea"/>
          <a:cs typeface="+mn-cs"/>
        </a:font>
        <a:srgbClr val="000000"/>
      </a:tcTxStyle>
      <a:tcStyle>
        <a:tcBdr>
          <a:left>
            <a:ln w="12701" cap="flat" cmpd="sng" algn="ctr">
              <a:solidFill>
                <a:srgbClr val="C0504D"/>
              </a:solidFill>
              <a:prstDash val="solid"/>
              <a:round/>
              <a:headEnd type="none" w="med" len="med"/>
              <a:tailEnd type="none" w="med" len="med"/>
            </a:ln>
          </a:left>
          <a:right>
            <a:ln w="12701" cap="flat" cmpd="sng" algn="ctr">
              <a:solidFill>
                <a:srgbClr val="C0504D"/>
              </a:solidFill>
              <a:prstDash val="solid"/>
              <a:round/>
              <a:headEnd type="none" w="med" len="med"/>
              <a:tailEnd type="none" w="med" len="med"/>
            </a:ln>
          </a:right>
          <a:top>
            <a:ln w="12701" cap="flat" cmpd="sng" algn="ctr">
              <a:solidFill>
                <a:srgbClr val="C0504D"/>
              </a:solidFill>
              <a:prstDash val="solid"/>
              <a:round/>
              <a:headEnd type="none" w="med" len="med"/>
              <a:tailEnd type="none" w="med" len="med"/>
            </a:ln>
          </a:top>
          <a:bottom>
            <a:ln w="12701" cap="flat" cmpd="sng" algn="ctr">
              <a:solidFill>
                <a:srgbClr val="C0504D"/>
              </a:solidFill>
              <a:prstDash val="solid"/>
              <a:round/>
              <a:headEnd type="none" w="med" len="med"/>
              <a:tailEnd type="none" w="med" len="med"/>
            </a:ln>
          </a:bottom>
        </a:tcBdr>
        <a:fill>
          <a:solidFill>
            <a:srgbClr val="F4E9E9"/>
          </a:solidFill>
        </a:fill>
      </a:tcStyle>
    </a:wholeTbl>
    <a:band1H>
      <a:tcStyle>
        <a:tcBdr/>
        <a:fill>
          <a:solidFill>
            <a:srgbClr val="E8D0D0"/>
          </a:solidFill>
        </a:fill>
      </a:tcStyle>
    </a:band1H>
    <a:band1V>
      <a:tcStyle>
        <a:tcBdr/>
        <a:fill>
          <a:solidFill>
            <a:srgbClr val="E8D0D0"/>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C0504D"/>
              </a:solidFill>
              <a:prstDash val="solid"/>
              <a:round/>
              <a:headEnd type="none" w="med" len="med"/>
              <a:tailEnd type="none" w="med" len="med"/>
            </a:ln>
          </a:top>
        </a:tcBdr>
        <a:fill>
          <a:solidFill>
            <a:srgbClr val="F4E9E9"/>
          </a:solidFill>
        </a:fill>
      </a:tcStyle>
    </a:lastRow>
    <a:firstRow>
      <a:tcTxStyle b="on">
        <a:font>
          <a:latin typeface=""/>
          <a:ea typeface=""/>
          <a:cs typeface=""/>
        </a:font>
      </a:tcTxStyle>
      <a:tcStyle>
        <a:tcBdr/>
        <a:fill>
          <a:solidFill>
            <a:srgbClr val="F4E9E9"/>
          </a:solidFill>
        </a:fill>
      </a:tcStyle>
    </a:firstRow>
  </a:tblStyle>
  <a:tblStyle styleId="{3C2FFA5D-87B4-456A-9821-1D502468CF0F}" styleName="">
    <a:wholeTbl>
      <a:tcTxStyle>
        <a:font>
          <a:latin typeface="+mn-lt"/>
          <a:ea typeface="+mn-ea"/>
          <a:cs typeface="+mn-cs"/>
        </a:font>
        <a:srgbClr val="000000"/>
      </a:tcTxStyle>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fill>
          <a:solidFill>
            <a:srgbClr val="4F81BD"/>
          </a:solidFill>
        </a:fill>
      </a:tcStyle>
    </a:wholeTbl>
    <a:band1H>
      <a:tcStyle>
        <a:tcBdr/>
        <a:fill>
          <a:solidFill>
            <a:srgbClr val="4F81BD"/>
          </a:solidFill>
        </a:fill>
      </a:tcStyle>
    </a:band1H>
    <a:band2H>
      <a:tcStyle>
        <a:tcBdr/>
        <a:fill>
          <a:solidFill>
            <a:srgbClr val="4F81BD"/>
          </a:solidFill>
        </a:fill>
      </a:tcStyle>
    </a:band2H>
    <a:band1V>
      <a:tcStyle>
        <a:tcBdr>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fill>
          <a:solidFill>
            <a:srgbClr val="4F81BD"/>
          </a:solidFill>
        </a:fill>
      </a:tcStyle>
    </a:band1V>
    <a:band2V>
      <a:tcStyle>
        <a:tcBdr/>
        <a:fill>
          <a:solidFill>
            <a:srgbClr val="4F81BD"/>
          </a:solidFill>
        </a:fill>
      </a:tcStyle>
    </a:band2V>
    <a:lastCol>
      <a:tcTxStyle b="on">
        <a:font>
          <a:latin typeface=""/>
          <a:ea typeface=""/>
          <a:cs typeface=""/>
        </a:font>
      </a:tcTxStyle>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fill>
          <a:solidFill>
            <a:srgbClr val="4F81BD"/>
          </a:solidFill>
        </a:fill>
      </a:tcStyle>
    </a:lastCol>
    <a:firstCol>
      <a:tcTxStyle b="on">
        <a:font>
          <a:latin typeface=""/>
          <a:ea typeface=""/>
          <a:cs typeface=""/>
        </a:font>
      </a:tcTxStyle>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fill>
          <a:solidFill>
            <a:srgbClr val="4F81BD"/>
          </a:solidFill>
        </a:fill>
      </a:tcStyle>
    </a:firstCol>
    <a:lastRow>
      <a:tcTxStyle b="on">
        <a:font>
          <a:latin typeface=""/>
          <a:ea typeface=""/>
          <a:cs typeface=""/>
        </a:font>
      </a:tcTxStyle>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fill>
          <a:solidFill>
            <a:srgbClr val="4F81BD"/>
          </a:solidFill>
        </a:fill>
      </a:tcStyle>
    </a:lastRow>
    <a:firstRow>
      <a:tcTxStyle b="on">
        <a:font>
          <a:latin typeface="+mn-lt"/>
          <a:ea typeface="+mn-ea"/>
          <a:cs typeface="+mn-cs"/>
        </a:font>
        <a:srgbClr val="FFFFFF"/>
      </a:tcTxStyle>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op>
            <a:ln w="3172" cap="flat" cmpd="sng" algn="ctr">
              <a:solidFill>
                <a:srgbClr val="4F81BD"/>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4F81BD"/>
          </a:solidFill>
        </a:fill>
      </a:tcStyle>
    </a:firstRow>
  </a:tblStyle>
  <a:tblStyle styleId="{EB344D84-9AFB-497E-A393-DC336BA19D2E}"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9BBB59"/>
          </a:solidFill>
        </a:fill>
      </a:tcStyle>
    </a:lastCol>
    <a:firstCol>
      <a:tcTxStyle b="on">
        <a:font>
          <a:latin typeface="+mn-lt"/>
          <a:ea typeface="+mn-ea"/>
          <a:cs typeface="+mn-cs"/>
        </a:font>
        <a:srgbClr val="FFFFFF"/>
      </a:tcTxStyle>
      <a:tcStyle>
        <a:tcBdr/>
        <a:fill>
          <a:solidFill>
            <a:srgbClr val="9BBB59"/>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9BBB59"/>
          </a:solidFill>
        </a:fill>
      </a:tcStyle>
    </a:firstRow>
  </a:tblStyle>
  <a:tblStyle styleId="{0660B408-B3CF-4A94-85FC-2B1E0A45F4A2}" styleName="">
    <a:wholeTbl>
      <a:tcTxStyle>
        <a:font>
          <a:latin typeface="+mn-lt"/>
          <a:ea typeface="+mn-ea"/>
          <a:cs typeface="+mn-cs"/>
        </a:font>
        <a:srgbClr val="000000"/>
      </a:tcTxStyle>
      <a:tcStyle>
        <a:tcBdr/>
        <a:fill>
          <a:solidFill>
            <a:srgbClr val="E9EDF4"/>
          </a:solidFill>
        </a:fill>
      </a:tcStyle>
    </a:wholeTbl>
    <a:band1H>
      <a:tcStyle>
        <a:tcBdr/>
        <a:fill>
          <a:solidFill>
            <a:srgbClr val="D0D8E8"/>
          </a:solidFill>
        </a:fill>
      </a:tcStyle>
    </a:band1H>
    <a:band1V>
      <a:tcStyle>
        <a:tcBdr/>
        <a:fill>
          <a:solidFill>
            <a:srgbClr val="D0D8E8"/>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E9EDF4"/>
          </a:solidFill>
        </a:fill>
      </a:tcStyle>
    </a:lastRow>
    <a:firstRow>
      <a:tcTxStyle b="on">
        <a:font>
          <a:latin typeface="+mn-lt"/>
          <a:ea typeface="+mn-ea"/>
          <a:cs typeface="+mn-cs"/>
        </a:font>
        <a:srgbClr val="FFFFFF"/>
      </a:tcTxStyle>
      <a:tcStyle>
        <a:tcBdr/>
        <a:fill>
          <a:solidFill>
            <a:srgbClr val="C0504D"/>
          </a:solidFill>
        </a:fill>
      </a:tcStyle>
    </a:firstRow>
  </a:tblStyle>
  <a:tblStyle styleId="{775DCB02-9BB8-47FD-8907-85C794F793BA}" styleName="">
    <a:wholeTbl>
      <a:tcTxStyle>
        <a:font>
          <a:latin typeface="+mn-lt"/>
          <a:ea typeface="+mn-ea"/>
          <a:cs typeface="+mn-cs"/>
        </a:font>
        <a:srgbClr val="000000"/>
      </a:tcTxStyle>
      <a:tcStyle>
        <a:tcBdr>
          <a:left>
            <a:ln w="3172" cap="flat" cmpd="sng" algn="ctr">
              <a:solidFill>
                <a:srgbClr val="8064A2"/>
              </a:solidFill>
              <a:prstDash val="solid"/>
              <a:round/>
              <a:headEnd type="none" w="med" len="med"/>
              <a:tailEnd type="none" w="med" len="med"/>
            </a:ln>
          </a:left>
          <a:right>
            <a:ln w="3172" cap="flat" cmpd="sng" algn="ctr">
              <a:solidFill>
                <a:srgbClr val="8064A2"/>
              </a:solidFill>
              <a:prstDash val="solid"/>
              <a:round/>
              <a:headEnd type="none" w="med" len="med"/>
              <a:tailEnd type="none" w="med" len="med"/>
            </a:ln>
          </a:right>
          <a:top>
            <a:ln w="3172" cap="flat" cmpd="sng" algn="ctr">
              <a:solidFill>
                <a:srgbClr val="8064A2"/>
              </a:solidFill>
              <a:prstDash val="solid"/>
              <a:round/>
              <a:headEnd type="none" w="med" len="med"/>
              <a:tailEnd type="none" w="med" len="med"/>
            </a:ln>
          </a:top>
          <a:bottom>
            <a:ln w="3172" cap="flat" cmpd="sng" algn="ctr">
              <a:solidFill>
                <a:srgbClr val="8064A2"/>
              </a:solidFill>
              <a:prstDash val="solid"/>
              <a:round/>
              <a:headEnd type="none" w="med" len="med"/>
              <a:tailEnd type="none" w="med" len="med"/>
            </a:ln>
          </a:bottom>
        </a:tcBdr>
        <a:fill>
          <a:solidFill>
            <a:srgbClr val="8064A2"/>
          </a:solidFill>
        </a:fill>
      </a:tcStyle>
    </a:wholeTbl>
    <a:band1H>
      <a:tcStyle>
        <a:tcBdr/>
        <a:fill>
          <a:solidFill>
            <a:srgbClr val="8064A2"/>
          </a:solidFill>
        </a:fill>
      </a:tcStyle>
    </a:band1H>
    <a:band2H>
      <a:tcStyle>
        <a:tcBdr/>
        <a:fill>
          <a:solidFill>
            <a:srgbClr val="8064A2"/>
          </a:solidFill>
        </a:fill>
      </a:tcStyle>
    </a:band2H>
    <a:band1V>
      <a:tcStyle>
        <a:tcBdr>
          <a:top>
            <a:ln w="3172" cap="flat" cmpd="sng" algn="ctr">
              <a:solidFill>
                <a:srgbClr val="8064A2"/>
              </a:solidFill>
              <a:prstDash val="solid"/>
              <a:round/>
              <a:headEnd type="none" w="med" len="med"/>
              <a:tailEnd type="none" w="med" len="med"/>
            </a:ln>
          </a:top>
          <a:bottom>
            <a:ln w="3172" cap="flat" cmpd="sng" algn="ctr">
              <a:solidFill>
                <a:srgbClr val="8064A2"/>
              </a:solidFill>
              <a:prstDash val="solid"/>
              <a:round/>
              <a:headEnd type="none" w="med" len="med"/>
              <a:tailEnd type="none" w="med" len="med"/>
            </a:ln>
          </a:bottom>
        </a:tcBdr>
        <a:fill>
          <a:solidFill>
            <a:srgbClr val="8064A2"/>
          </a:solidFill>
        </a:fill>
      </a:tcStyle>
    </a:band1V>
    <a:band2V>
      <a:tcStyle>
        <a:tcBdr/>
        <a:fill>
          <a:solidFill>
            <a:srgbClr val="8064A2"/>
          </a:solidFill>
        </a:fill>
      </a:tcStyle>
    </a:band2V>
    <a:lastCol>
      <a:tcTxStyle b="on">
        <a:font>
          <a:latin typeface=""/>
          <a:ea typeface=""/>
          <a:cs typeface=""/>
        </a:font>
      </a:tcTxStyle>
      <a:tcStyle>
        <a:tcBdr>
          <a:left>
            <a:ln w="3172" cap="flat" cmpd="sng" algn="ctr">
              <a:solidFill>
                <a:srgbClr val="8064A2"/>
              </a:solidFill>
              <a:prstDash val="solid"/>
              <a:round/>
              <a:headEnd type="none" w="med" len="med"/>
              <a:tailEnd type="none" w="med" len="med"/>
            </a:ln>
          </a:left>
          <a:right>
            <a:ln w="3172" cap="flat" cmpd="sng" algn="ctr">
              <a:solidFill>
                <a:srgbClr val="8064A2"/>
              </a:solidFill>
              <a:prstDash val="solid"/>
              <a:round/>
              <a:headEnd type="none" w="med" len="med"/>
              <a:tailEnd type="none" w="med" len="med"/>
            </a:ln>
          </a:right>
          <a:top>
            <a:ln w="3172" cap="flat" cmpd="sng" algn="ctr">
              <a:solidFill>
                <a:srgbClr val="8064A2"/>
              </a:solidFill>
              <a:prstDash val="solid"/>
              <a:round/>
              <a:headEnd type="none" w="med" len="med"/>
              <a:tailEnd type="none" w="med" len="med"/>
            </a:ln>
          </a:top>
          <a:bottom>
            <a:ln w="3172" cap="flat" cmpd="sng" algn="ctr">
              <a:solidFill>
                <a:srgbClr val="8064A2"/>
              </a:solidFill>
              <a:prstDash val="solid"/>
              <a:round/>
              <a:headEnd type="none" w="med" len="med"/>
              <a:tailEnd type="none" w="med" len="med"/>
            </a:ln>
          </a:bottom>
        </a:tcBdr>
        <a:fill>
          <a:solidFill>
            <a:srgbClr val="8064A2"/>
          </a:solidFill>
        </a:fill>
      </a:tcStyle>
    </a:lastCol>
    <a:firstCol>
      <a:tcTxStyle b="on">
        <a:font>
          <a:latin typeface=""/>
          <a:ea typeface=""/>
          <a:cs typeface=""/>
        </a:font>
      </a:tcTxStyle>
      <a:tcStyle>
        <a:tcBdr>
          <a:left>
            <a:ln w="3172" cap="flat" cmpd="sng" algn="ctr">
              <a:solidFill>
                <a:srgbClr val="8064A2"/>
              </a:solidFill>
              <a:prstDash val="solid"/>
              <a:round/>
              <a:headEnd type="none" w="med" len="med"/>
              <a:tailEnd type="none" w="med" len="med"/>
            </a:ln>
          </a:left>
          <a:right>
            <a:ln w="3172" cap="flat" cmpd="sng" algn="ctr">
              <a:solidFill>
                <a:srgbClr val="8064A2"/>
              </a:solidFill>
              <a:prstDash val="solid"/>
              <a:round/>
              <a:headEnd type="none" w="med" len="med"/>
              <a:tailEnd type="none" w="med" len="med"/>
            </a:ln>
          </a:right>
          <a:top>
            <a:ln w="3172" cap="flat" cmpd="sng" algn="ctr">
              <a:solidFill>
                <a:srgbClr val="8064A2"/>
              </a:solidFill>
              <a:prstDash val="solid"/>
              <a:round/>
              <a:headEnd type="none" w="med" len="med"/>
              <a:tailEnd type="none" w="med" len="med"/>
            </a:ln>
          </a:top>
          <a:bottom>
            <a:ln w="3172" cap="flat" cmpd="sng" algn="ctr">
              <a:solidFill>
                <a:srgbClr val="8064A2"/>
              </a:solidFill>
              <a:prstDash val="solid"/>
              <a:round/>
              <a:headEnd type="none" w="med" len="med"/>
              <a:tailEnd type="none" w="med" len="med"/>
            </a:ln>
          </a:bottom>
        </a:tcBdr>
        <a:fill>
          <a:solidFill>
            <a:srgbClr val="8064A2"/>
          </a:solidFill>
        </a:fill>
      </a:tcStyle>
    </a:firstCol>
    <a:lastRow>
      <a:tcTxStyle b="on">
        <a:font>
          <a:latin typeface=""/>
          <a:ea typeface=""/>
          <a:cs typeface=""/>
        </a:font>
      </a:tcTxStyle>
      <a:tcStyle>
        <a:tcBdr>
          <a:left>
            <a:ln w="3172" cap="flat" cmpd="sng" algn="ctr">
              <a:solidFill>
                <a:srgbClr val="8064A2"/>
              </a:solidFill>
              <a:prstDash val="solid"/>
              <a:round/>
              <a:headEnd type="none" w="med" len="med"/>
              <a:tailEnd type="none" w="med" len="med"/>
            </a:ln>
          </a:left>
          <a:right>
            <a:ln w="3172" cap="flat" cmpd="sng" algn="ctr">
              <a:solidFill>
                <a:srgbClr val="8064A2"/>
              </a:solidFill>
              <a:prstDash val="solid"/>
              <a:round/>
              <a:headEnd type="none" w="med" len="med"/>
              <a:tailEnd type="none" w="med" len="med"/>
            </a:ln>
          </a:right>
          <a:top>
            <a:ln w="3172" cap="flat" cmpd="sng" algn="ctr">
              <a:solidFill>
                <a:srgbClr val="8064A2"/>
              </a:solidFill>
              <a:prstDash val="solid"/>
              <a:round/>
              <a:headEnd type="none" w="med" len="med"/>
              <a:tailEnd type="none" w="med" len="med"/>
            </a:ln>
          </a:top>
          <a:bottom>
            <a:ln w="3172" cap="flat" cmpd="sng" algn="ctr">
              <a:solidFill>
                <a:srgbClr val="8064A2"/>
              </a:solidFill>
              <a:prstDash val="solid"/>
              <a:round/>
              <a:headEnd type="none" w="med" len="med"/>
              <a:tailEnd type="none" w="med" len="med"/>
            </a:ln>
          </a:bottom>
        </a:tcBdr>
        <a:fill>
          <a:solidFill>
            <a:srgbClr val="8064A2"/>
          </a:solidFill>
        </a:fill>
      </a:tcStyle>
    </a:lastRow>
    <a:firstRow>
      <a:tcTxStyle b="on">
        <a:font>
          <a:latin typeface="+mn-lt"/>
          <a:ea typeface="+mn-ea"/>
          <a:cs typeface="+mn-cs"/>
        </a:font>
        <a:srgbClr val="FFFFFF"/>
      </a:tcTxStyle>
      <a:tcStyle>
        <a:tcBdr>
          <a:left>
            <a:ln w="3172" cap="flat" cmpd="sng" algn="ctr">
              <a:solidFill>
                <a:srgbClr val="8064A2"/>
              </a:solidFill>
              <a:prstDash val="solid"/>
              <a:round/>
              <a:headEnd type="none" w="med" len="med"/>
              <a:tailEnd type="none" w="med" len="med"/>
            </a:ln>
          </a:left>
          <a:right>
            <a:ln w="3172" cap="flat" cmpd="sng" algn="ctr">
              <a:solidFill>
                <a:srgbClr val="8064A2"/>
              </a:solidFill>
              <a:prstDash val="solid"/>
              <a:round/>
              <a:headEnd type="none" w="med" len="med"/>
              <a:tailEnd type="none" w="med" len="med"/>
            </a:ln>
          </a:right>
          <a:top>
            <a:ln w="3172" cap="flat" cmpd="sng" algn="ctr">
              <a:solidFill>
                <a:srgbClr val="8064A2"/>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8064A2"/>
          </a:solidFill>
        </a:fill>
      </a:tcStyle>
    </a:firstRow>
  </a:tblStyle>
  <a:tblStyle styleId="{3B4B98B0-60AC-42C2-AFA5-B58CD77FA1E5}" styleName="">
    <a:wholeTbl>
      <a:tcTxStyle>
        <a:font>
          <a:latin typeface="+mn-lt"/>
          <a:ea typeface="+mn-ea"/>
          <a:cs typeface="+mn-cs"/>
        </a:font>
        <a:srgbClr val="000000"/>
      </a:tcTxStyle>
      <a:tcStyle>
        <a:tcBdr>
          <a:top>
            <a:ln w="12701" cap="flat" cmpd="sng" algn="ctr">
              <a:solidFill>
                <a:srgbClr val="4F81BD"/>
              </a:solidFill>
              <a:prstDash val="solid"/>
              <a:round/>
              <a:headEnd type="none" w="med" len="med"/>
              <a:tailEnd type="none" w="med" len="med"/>
            </a:ln>
          </a:top>
          <a:bottom>
            <a:ln w="12701" cap="flat" cmpd="sng" algn="ctr">
              <a:solidFill>
                <a:srgbClr val="4F81BD"/>
              </a:solidFill>
              <a:prstDash val="solid"/>
              <a:round/>
              <a:headEnd type="none" w="med" len="med"/>
              <a:tailEnd type="none" w="med" len="med"/>
            </a:ln>
          </a:bottom>
        </a:tcBdr>
      </a:tcStyle>
    </a:wholeTbl>
    <a:band1H>
      <a:tcStyle>
        <a:tcBdr/>
        <a:fill>
          <a:solidFill>
            <a:srgbClr val="4F81BD"/>
          </a:solidFill>
        </a:fill>
      </a:tcStyle>
    </a:band1H>
    <a:band2H>
      <a:tcStyle>
        <a:tcBdr/>
      </a:tcStyle>
    </a:band2H>
    <a:band1V>
      <a:tcStyle>
        <a:tcBdr/>
        <a:fill>
          <a:solidFill>
            <a:srgbClr val="4F81BD"/>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12701" cap="flat" cmpd="sng" algn="ctr">
              <a:solidFill>
                <a:srgbClr val="4F81BD"/>
              </a:solidFill>
              <a:prstDash val="solid"/>
              <a:round/>
              <a:headEnd type="none" w="med" len="med"/>
              <a:tailEnd type="none" w="med" len="med"/>
            </a:ln>
          </a:top>
        </a:tcBdr>
      </a:tcStyle>
    </a:lastRow>
    <a:firstRow>
      <a:tcTxStyle b="on">
        <a:font>
          <a:latin typeface=""/>
          <a:ea typeface=""/>
          <a:cs typeface=""/>
        </a:font>
      </a:tcTxStyle>
      <a:tcStyle>
        <a:tcBdr>
          <a:bottom>
            <a:ln w="12701" cap="flat" cmpd="sng" algn="ctr">
              <a:solidFill>
                <a:srgbClr val="4F81BD"/>
              </a:solidFill>
              <a:prstDash val="solid"/>
              <a:round/>
              <a:headEnd type="none" w="med" len="med"/>
              <a:tailEnd type="none" w="med" len="med"/>
            </a:ln>
          </a:bottom>
        </a:tcBdr>
      </a:tcStyle>
    </a:firstRow>
  </a:tblStyle>
  <a:tblStyle styleId="{72833802-FEF1-4C79-8D5D-14CF1EAF98D9}" styleName="">
    <a:wholeTbl>
      <a:tcTxStyle>
        <a:font>
          <a:latin typeface="+mn-lt"/>
          <a:ea typeface="+mn-ea"/>
          <a:cs typeface="+mn-cs"/>
        </a:font>
        <a:srgbClr val="000000"/>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tcStyle>
    </a:wholeTbl>
    <a:band1H>
      <a:tcStyle>
        <a:tcBdr>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tcStyle>
    </a:band1H>
    <a:band1V>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cBdr>
      </a:tcStyle>
    </a:band1V>
    <a:band2V>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cBdr>
      </a:tcStyle>
    </a:band2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C0504D"/>
              </a:solidFill>
              <a:prstDash val="solid"/>
              <a:round/>
              <a:headEnd type="none" w="med" len="med"/>
              <a:tailEnd type="none" w="med" len="med"/>
            </a:ln>
          </a:top>
        </a:tcBdr>
      </a:tcStyle>
    </a:lastRow>
    <a:firstRow>
      <a:tcTxStyle b="on">
        <a:font>
          <a:latin typeface="+mn-lt"/>
          <a:ea typeface="+mn-ea"/>
          <a:cs typeface="+mn-cs"/>
        </a:font>
        <a:srgbClr val="FFFFFF"/>
      </a:tcTxStyle>
      <a:tcStyle>
        <a:tcBdr/>
        <a:fill>
          <a:solidFill>
            <a:srgbClr val="C0504D"/>
          </a:solidFill>
        </a:fill>
      </a:tcStyle>
    </a:firstRow>
  </a:tblStyle>
  <a:tblStyle styleId="{284E427A-3D55-4303-BF80-6455036E1DE7}" styleName="">
    <a:wholeTbl>
      <a:tcTxStyle>
        <a:font>
          <a:latin typeface="+mn-lt"/>
          <a:ea typeface="+mn-ea"/>
          <a:cs typeface="+mn-cs"/>
        </a:font>
        <a:srgbClr val="000000"/>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wholeTbl>
    <a:band1H>
      <a:tcStyle>
        <a:tcBdr/>
        <a:fill>
          <a:solidFill>
            <a:srgbClr val="C0504D"/>
          </a:solidFill>
        </a:fill>
      </a:tcStyle>
    </a:band1H>
    <a:band2H>
      <a:tcStyle>
        <a:tcBdr/>
        <a:fill>
          <a:solidFill>
            <a:srgbClr val="C0504D"/>
          </a:solidFill>
        </a:fill>
      </a:tcStyle>
    </a:band2H>
    <a:band1V>
      <a:tcStyle>
        <a:tcBdr>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band1V>
    <a:band2V>
      <a:tcStyle>
        <a:tcBdr/>
        <a:fill>
          <a:solidFill>
            <a:srgbClr val="C0504D"/>
          </a:solidFill>
        </a:fill>
      </a:tcStyle>
    </a:band2V>
    <a:lastCol>
      <a:tcTxStyle b="on">
        <a:font>
          <a:latin typeface=""/>
          <a:ea typeface=""/>
          <a:cs typeface=""/>
        </a:font>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lastCol>
    <a:firstCol>
      <a:tcTxStyle b="on">
        <a:font>
          <a:latin typeface=""/>
          <a:ea typeface=""/>
          <a:cs typeface=""/>
        </a:font>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firstCol>
    <a:lastRow>
      <a:tcTxStyle b="on">
        <a:font>
          <a:latin typeface=""/>
          <a:ea typeface=""/>
          <a:cs typeface=""/>
        </a:font>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C0504D"/>
              </a:solidFill>
              <a:prstDash val="solid"/>
              <a:round/>
              <a:headEnd type="none" w="med" len="med"/>
              <a:tailEnd type="none" w="med" len="med"/>
            </a:ln>
          </a:bottom>
        </a:tcBdr>
        <a:fill>
          <a:solidFill>
            <a:srgbClr val="C0504D"/>
          </a:solidFill>
        </a:fill>
      </a:tcStyle>
    </a:lastRow>
    <a:firstRow>
      <a:tcTxStyle b="on">
        <a:font>
          <a:latin typeface="+mn-lt"/>
          <a:ea typeface="+mn-ea"/>
          <a:cs typeface="+mn-cs"/>
        </a:font>
        <a:srgbClr val="FFFFFF"/>
      </a:tcTxStyle>
      <a:tcStyle>
        <a:tcBdr>
          <a:left>
            <a:ln w="3172" cap="flat" cmpd="sng" algn="ctr">
              <a:solidFill>
                <a:srgbClr val="C0504D"/>
              </a:solidFill>
              <a:prstDash val="solid"/>
              <a:round/>
              <a:headEnd type="none" w="med" len="med"/>
              <a:tailEnd type="none" w="med" len="med"/>
            </a:ln>
          </a:left>
          <a:right>
            <a:ln w="3172" cap="flat" cmpd="sng" algn="ctr">
              <a:solidFill>
                <a:srgbClr val="C0504D"/>
              </a:solidFill>
              <a:prstDash val="solid"/>
              <a:round/>
              <a:headEnd type="none" w="med" len="med"/>
              <a:tailEnd type="none" w="med" len="med"/>
            </a:ln>
          </a:right>
          <a:top>
            <a:ln w="3172" cap="flat" cmpd="sng" algn="ctr">
              <a:solidFill>
                <a:srgbClr val="C0504D"/>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C0504D"/>
          </a:solidFill>
        </a:fill>
      </a:tcStyle>
    </a:firstRow>
  </a:tblStyle>
  <a:tblStyle styleId="{2A488322-F2BA-4B5B-9748-0D474271808F}"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F79646"/>
          </a:solidFill>
        </a:fill>
      </a:tcStyle>
    </a:lastCol>
    <a:firstCol>
      <a:tcTxStyle b="on">
        <a:font>
          <a:latin typeface="+mn-lt"/>
          <a:ea typeface="+mn-ea"/>
          <a:cs typeface="+mn-cs"/>
        </a:font>
        <a:srgbClr val="FFFFFF"/>
      </a:tcTxStyle>
      <a:tcStyle>
        <a:tcBdr/>
        <a:fill>
          <a:solidFill>
            <a:srgbClr val="F79646"/>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F79646"/>
          </a:solidFill>
        </a:fill>
      </a:tcStyle>
    </a:firstRow>
  </a:tblStyle>
  <a:tblStyle styleId="{C083E6E3-FA7D-4D7B-A595-EF9225AFEA82}" styleName="">
    <a:wholeTbl>
      <a:tcTxStyle>
        <a:font>
          <a:latin typeface="+mn-lt"/>
          <a:ea typeface="+mn-ea"/>
          <a:cs typeface="+mn-cs"/>
        </a:font>
        <a:srgbClr val="000000"/>
      </a:tcTxStyle>
      <a:tcStyle>
        <a:tcBdr>
          <a:top>
            <a:ln w="12701" cap="flat" cmpd="sng" algn="ctr">
              <a:solidFill>
                <a:srgbClr val="9BBB59"/>
              </a:solidFill>
              <a:prstDash val="solid"/>
              <a:round/>
              <a:headEnd type="none" w="med" len="med"/>
              <a:tailEnd type="none" w="med" len="med"/>
            </a:ln>
          </a:top>
          <a:bottom>
            <a:ln w="12701" cap="flat" cmpd="sng" algn="ctr">
              <a:solidFill>
                <a:srgbClr val="9BBB59"/>
              </a:solidFill>
              <a:prstDash val="solid"/>
              <a:round/>
              <a:headEnd type="none" w="med" len="med"/>
              <a:tailEnd type="none" w="med" len="med"/>
            </a:ln>
          </a:bottom>
        </a:tcBdr>
      </a:tcStyle>
    </a:wholeTbl>
    <a:band1H>
      <a:tcStyle>
        <a:tcBdr/>
        <a:fill>
          <a:solidFill>
            <a:srgbClr val="9BBB59"/>
          </a:solidFill>
        </a:fill>
      </a:tcStyle>
    </a:band1H>
    <a:band2H>
      <a:tcStyle>
        <a:tcBdr/>
      </a:tcStyle>
    </a:band2H>
    <a:band1V>
      <a:tcStyle>
        <a:tcBdr/>
        <a:fill>
          <a:solidFill>
            <a:srgbClr val="9BBB59"/>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12701" cap="flat" cmpd="sng" algn="ctr">
              <a:solidFill>
                <a:srgbClr val="9BBB59"/>
              </a:solidFill>
              <a:prstDash val="solid"/>
              <a:round/>
              <a:headEnd type="none" w="med" len="med"/>
              <a:tailEnd type="none" w="med" len="med"/>
            </a:ln>
          </a:top>
        </a:tcBdr>
      </a:tcStyle>
    </a:lastRow>
    <a:firstRow>
      <a:tcTxStyle b="on">
        <a:font>
          <a:latin typeface=""/>
          <a:ea typeface=""/>
          <a:cs typeface=""/>
        </a:font>
      </a:tcTxStyle>
      <a:tcStyle>
        <a:tcBdr>
          <a:bottom>
            <a:ln w="12701" cap="flat" cmpd="sng" algn="ctr">
              <a:solidFill>
                <a:srgbClr val="9BBB59"/>
              </a:solidFill>
              <a:prstDash val="solid"/>
              <a:round/>
              <a:headEnd type="none" w="med" len="med"/>
              <a:tailEnd type="none" w="med" len="med"/>
            </a:ln>
          </a:bottom>
        </a:tcBdr>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D113A9D2-9D6B-4929-AA2D-F23B5EE8CBE7}" styleName="">
    <a:wholeTbl>
      <a:tcTxStyle>
        <a:font>
          <a:latin typeface="+mn-lt"/>
          <a:ea typeface="+mn-ea"/>
          <a:cs typeface="+mn-cs"/>
        </a:font>
        <a:srgbClr val="FFFFFF"/>
      </a:tcTxStyle>
      <a:tcStyle>
        <a:tcBdr>
          <a:left>
            <a:ln w="3172" cap="flat" cmpd="sng" algn="ctr">
              <a:solidFill>
                <a:srgbClr val="C2CDE1"/>
              </a:solidFill>
              <a:prstDash val="solid"/>
              <a:round/>
              <a:headEnd type="none" w="med" len="med"/>
              <a:tailEnd type="none" w="med" len="med"/>
            </a:ln>
          </a:left>
          <a:right>
            <a:ln w="3172" cap="flat" cmpd="sng" algn="ctr">
              <a:solidFill>
                <a:srgbClr val="C2CDE1"/>
              </a:solidFill>
              <a:prstDash val="solid"/>
              <a:round/>
              <a:headEnd type="none" w="med" len="med"/>
              <a:tailEnd type="none" w="med" len="med"/>
            </a:ln>
          </a:right>
          <a:top>
            <a:ln w="3172" cap="flat" cmpd="sng" algn="ctr">
              <a:solidFill>
                <a:srgbClr val="C2CDE1"/>
              </a:solidFill>
              <a:prstDash val="solid"/>
              <a:round/>
              <a:headEnd type="none" w="med" len="med"/>
              <a:tailEnd type="none" w="med" len="med"/>
            </a:ln>
          </a:top>
          <a:bottom>
            <a:ln w="3172" cap="flat" cmpd="sng" algn="ctr">
              <a:solidFill>
                <a:srgbClr val="C2CDE1"/>
              </a:solidFill>
              <a:prstDash val="solid"/>
              <a:round/>
              <a:headEnd type="none" w="med" len="med"/>
              <a:tailEnd type="none" w="med" len="med"/>
            </a:ln>
          </a:bottom>
        </a:tcBdr>
        <a:fill>
          <a:solidFill>
            <a:srgbClr val="4F81BD"/>
          </a:solidFill>
        </a:fill>
      </a:tcStyle>
    </a:wholeTbl>
    <a:band1H>
      <a:tcStyle>
        <a:tcBdr/>
        <a:fill>
          <a:solidFill>
            <a:srgbClr val="FFFFFF"/>
          </a:solidFill>
        </a:fill>
      </a:tcStyle>
    </a:band1H>
    <a:band1V>
      <a:tcStyle>
        <a:tcBdr/>
        <a:fill>
          <a:solidFill>
            <a:srgbClr val="FFFFFF"/>
          </a:solidFill>
        </a:fill>
      </a:tcStyle>
    </a:band1V>
    <a:lastCol>
      <a:tcTxStyle b="on">
        <a:font>
          <a:latin typeface=""/>
          <a:ea typeface=""/>
          <a:cs typeface=""/>
        </a:font>
      </a:tcTxStyle>
      <a:tcStyle>
        <a:tcBdr>
          <a:left>
            <a:ln w="3172" cap="flat" cmpd="sng" algn="ctr">
              <a:solidFill>
                <a:srgbClr val="FFFFFF"/>
              </a:solidFill>
              <a:prstDash val="solid"/>
              <a:round/>
              <a:headEnd type="none" w="med" len="med"/>
              <a:tailEnd type="none" w="med" len="med"/>
            </a:ln>
          </a:left>
        </a:tcBdr>
        <a:fill>
          <a:solidFill>
            <a:srgbClr val="4F81BD"/>
          </a:solidFill>
        </a:fill>
      </a:tcStyle>
    </a:lastCol>
    <a:firstCol>
      <a:tcTxStyle b="on">
        <a:font>
          <a:latin typeface=""/>
          <a:ea typeface=""/>
          <a:cs typeface=""/>
        </a:font>
      </a:tcTxStyle>
      <a:tcStyle>
        <a:tcBdr>
          <a:right>
            <a:ln w="3172" cap="flat" cmpd="sng" algn="ctr">
              <a:solidFill>
                <a:srgbClr val="FFFFFF"/>
              </a:solidFill>
              <a:prstDash val="solid"/>
              <a:round/>
              <a:headEnd type="none" w="med" len="med"/>
              <a:tailEnd type="none" w="med" len="med"/>
            </a:ln>
          </a:right>
        </a:tcBdr>
        <a:fill>
          <a:solidFill>
            <a:srgbClr val="4F81BD"/>
          </a:solidFill>
        </a:fill>
      </a:tcStyle>
    </a:firstCol>
    <a:lastRow>
      <a:tcTxStyle b="on">
        <a:font>
          <a:latin typeface=""/>
          <a:ea typeface=""/>
          <a:cs typeface=""/>
        </a:font>
      </a:tcTxStyle>
      <a:tcStyle>
        <a:tcBdr>
          <a:top>
            <a:ln w="3172" cap="flat" cmpd="sng" algn="ctr">
              <a:solidFill>
                <a:srgbClr val="FFFFFF"/>
              </a:solidFill>
              <a:prstDash val="solid"/>
              <a:round/>
              <a:headEnd type="none" w="med" len="med"/>
              <a:tailEnd type="none" w="med" len="med"/>
            </a:ln>
          </a:top>
        </a:tcBdr>
        <a:fill>
          <a:solidFill>
            <a:srgbClr val="4F81BD"/>
          </a:solidFill>
        </a:fill>
      </a:tcStyle>
    </a:lastRow>
    <a:firstRow>
      <a:tcTxStyle b="on">
        <a:font>
          <a:latin typeface=""/>
          <a:ea typeface=""/>
          <a:cs typeface=""/>
        </a:font>
      </a:tcTxStyle>
      <a:tcStyle>
        <a:tcBdr>
          <a:bottom>
            <a:ln w="3172" cap="flat" cmpd="sng" algn="ctr">
              <a:solidFill>
                <a:srgbClr val="FFFFFF"/>
              </a:solidFill>
              <a:prstDash val="solid"/>
              <a:round/>
              <a:headEnd type="none" w="med" len="med"/>
              <a:tailEnd type="none" w="med" len="med"/>
            </a:ln>
          </a:bottom>
        </a:tcBdr>
        <a:fill>
          <a:solidFill>
            <a:srgbClr val="4F81BD"/>
          </a:solidFill>
        </a:fill>
      </a:tcStyle>
    </a:firstRow>
  </a:tblStyle>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DF4"/>
          </a:solidFill>
        </a:fill>
      </a:tcStyle>
    </a:wholeTbl>
    <a:band1H>
      <a:tcStyle>
        <a:tcBdr/>
        <a:fill>
          <a:solidFill>
            <a:srgbClr val="D0D8E8"/>
          </a:solidFill>
        </a:fill>
      </a:tcStyle>
    </a:band1H>
    <a:band2H>
      <a:tcStyle>
        <a:tcBdr/>
      </a:tcStyle>
    </a:band2H>
    <a:band1V>
      <a:tcStyle>
        <a:tcBdr/>
        <a:fill>
          <a:solidFill>
            <a:srgbClr val="D0D8E8"/>
          </a:solidFill>
        </a:fill>
      </a:tcStyle>
    </a:band1V>
    <a:band2V>
      <a:tcStyle>
        <a:tcBdr/>
      </a:tcStyle>
    </a:band2V>
    <a:lastCol>
      <a:tcTxStyle b="on">
        <a:font>
          <a:latin typeface="+mn-lt"/>
          <a:ea typeface="+mn-ea"/>
          <a:cs typeface="+mn-cs"/>
        </a:font>
        <a:srgbClr val="FFFFFF"/>
      </a:tcTxStyle>
      <a:tcStyle>
        <a:tcBdr/>
        <a:fill>
          <a:solidFill>
            <a:srgbClr val="4F81BD"/>
          </a:solidFill>
        </a:fill>
      </a:tcStyle>
    </a:lastCol>
    <a:firstCol>
      <a:tcTxStyle b="on">
        <a:font>
          <a:latin typeface="+mn-lt"/>
          <a:ea typeface="+mn-ea"/>
          <a:cs typeface="+mn-cs"/>
        </a:font>
        <a:srgbClr val="FFFFFF"/>
      </a:tcTxStyle>
      <a:tcStyle>
        <a:tcBdr/>
        <a:fill>
          <a:solidFill>
            <a:srgbClr val="4F81BD"/>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F81BD"/>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F81BD"/>
          </a:solidFill>
        </a:fill>
      </a:tcStyle>
    </a:firstRow>
  </a:tblStyle>
  <a:tblStyle styleId="{D7AC3CCA-C797-4891-BE02-D94E43425B78}" styleName="">
    <a:wholeTbl>
      <a:tcTxStyle>
        <a:font>
          <a:latin typeface="+mn-lt"/>
          <a:ea typeface="+mn-ea"/>
          <a:cs typeface="+mn-cs"/>
        </a:font>
        <a:srgbClr val="000000"/>
      </a:tcTxStyle>
      <a:tcStyle>
        <a:tcBdr>
          <a:left>
            <a:ln w="12701" cap="flat" cmpd="sng" algn="ctr">
              <a:solidFill>
                <a:srgbClr val="000000"/>
              </a:solidFill>
              <a:prstDash val="solid"/>
              <a:round/>
              <a:headEnd type="none" w="med" len="med"/>
              <a:tailEnd type="none" w="med" len="med"/>
            </a:ln>
          </a:left>
          <a:right>
            <a:ln w="12701" cap="flat" cmpd="sng" algn="ctr">
              <a:solidFill>
                <a:srgbClr val="000000"/>
              </a:solidFill>
              <a:prstDash val="solid"/>
              <a:round/>
              <a:headEnd type="none" w="med" len="med"/>
              <a:tailEnd type="none" w="med" len="med"/>
            </a:ln>
          </a:right>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1V>
      <a:tcStyle>
        <a:tcBdr/>
        <a:fill>
          <a:solidFill>
            <a:srgbClr val="CBCBCB"/>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000000"/>
              </a:solidFill>
              <a:prstDash val="solid"/>
              <a:round/>
              <a:headEnd type="none" w="med" len="med"/>
              <a:tailEnd type="none" w="med" len="med"/>
            </a:ln>
          </a:top>
        </a:tcBdr>
        <a:fill>
          <a:solidFill>
            <a:srgbClr val="E7E7E7"/>
          </a:solidFill>
        </a:fill>
      </a:tcStyle>
    </a:lastRow>
    <a:firstRow>
      <a:tcTxStyle b="on">
        <a:font>
          <a:latin typeface=""/>
          <a:ea typeface=""/>
          <a:cs typeface=""/>
        </a:font>
      </a:tcTxStyle>
      <a:tcStyle>
        <a:tcBdr/>
        <a:fill>
          <a:solidFill>
            <a:srgbClr val="E7E7E7"/>
          </a:solidFill>
        </a:fill>
      </a:tcStyle>
    </a:firstRow>
  </a:tblStyle>
  <a:tblStyle styleId="{0505E3EF-67EA-436B-97B2-0124C06EBD24}" styleName="">
    <a:wholeTbl>
      <a:tcTxStyle>
        <a:font>
          <a:latin typeface="+mn-lt"/>
          <a:ea typeface="+mn-ea"/>
          <a:cs typeface="+mn-cs"/>
        </a:font>
        <a:srgbClr val="000000"/>
      </a:tcTxStyle>
      <a:tcStyle>
        <a:tcBdr>
          <a:left>
            <a:ln w="12701" cap="flat" cmpd="sng" algn="ctr">
              <a:solidFill>
                <a:srgbClr val="9BBB59"/>
              </a:solidFill>
              <a:prstDash val="solid"/>
              <a:round/>
              <a:headEnd type="none" w="med" len="med"/>
              <a:tailEnd type="none" w="med" len="med"/>
            </a:ln>
          </a:left>
          <a:right>
            <a:ln w="12701" cap="flat" cmpd="sng" algn="ctr">
              <a:solidFill>
                <a:srgbClr val="9BBB59"/>
              </a:solidFill>
              <a:prstDash val="solid"/>
              <a:round/>
              <a:headEnd type="none" w="med" len="med"/>
              <a:tailEnd type="none" w="med" len="med"/>
            </a:ln>
          </a:right>
          <a:top>
            <a:ln w="12701" cap="flat" cmpd="sng" algn="ctr">
              <a:solidFill>
                <a:srgbClr val="9BBB59"/>
              </a:solidFill>
              <a:prstDash val="solid"/>
              <a:round/>
              <a:headEnd type="none" w="med" len="med"/>
              <a:tailEnd type="none" w="med" len="med"/>
            </a:ln>
          </a:top>
          <a:bottom>
            <a:ln w="12701" cap="flat" cmpd="sng" algn="ctr">
              <a:solidFill>
                <a:srgbClr val="9BBB59"/>
              </a:solidFill>
              <a:prstDash val="solid"/>
              <a:round/>
              <a:headEnd type="none" w="med" len="med"/>
              <a:tailEnd type="none" w="med" len="med"/>
            </a:ln>
          </a:bottom>
        </a:tcBdr>
        <a:fill>
          <a:solidFill>
            <a:srgbClr val="EFF3EA"/>
          </a:solidFill>
        </a:fill>
      </a:tcStyle>
    </a:wholeTbl>
    <a:band1H>
      <a:tcStyle>
        <a:tcBdr/>
        <a:fill>
          <a:solidFill>
            <a:srgbClr val="DEE7D1"/>
          </a:solidFill>
        </a:fill>
      </a:tcStyle>
    </a:band1H>
    <a:band1V>
      <a:tcStyle>
        <a:tcBdr/>
        <a:fill>
          <a:solidFill>
            <a:srgbClr val="DEE7D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9BBB59"/>
              </a:solidFill>
              <a:prstDash val="solid"/>
              <a:round/>
              <a:headEnd type="none" w="med" len="med"/>
              <a:tailEnd type="none" w="med" len="med"/>
            </a:ln>
          </a:top>
        </a:tcBdr>
        <a:fill>
          <a:solidFill>
            <a:srgbClr val="EFF3EA"/>
          </a:solidFill>
        </a:fill>
      </a:tcStyle>
    </a:lastRow>
    <a:firstRow>
      <a:tcTxStyle b="on">
        <a:font>
          <a:latin typeface=""/>
          <a:ea typeface=""/>
          <a:cs typeface=""/>
        </a:font>
      </a:tcTxStyle>
      <a:tcStyle>
        <a:tcBdr/>
        <a:fill>
          <a:solidFill>
            <a:srgbClr val="EFF3EA"/>
          </a:solidFill>
        </a:fill>
      </a:tcStyle>
    </a:firstRow>
  </a:tblStyle>
  <a:tblStyle styleId="{5940675A-B579-460E-94D1-54222C63F5DA}" styleName="">
    <a:wholeTbl>
      <a:tcTxStyle>
        <a:font>
          <a:latin typeface="+mn-lt"/>
          <a:ea typeface="+mn-ea"/>
          <a:cs typeface="+mn-cs"/>
        </a:font>
        <a:srgbClr val="000000"/>
      </a:tcTxStyle>
      <a:tcStyle>
        <a:tcBdr>
          <a:left>
            <a:ln w="12701" cap="flat" cmpd="sng" algn="ctr">
              <a:solidFill>
                <a:srgbClr val="000000"/>
              </a:solidFill>
              <a:prstDash val="solid"/>
              <a:round/>
              <a:headEnd type="none" w="med" len="med"/>
              <a:tailEnd type="none" w="med" len="med"/>
            </a:ln>
          </a:left>
          <a:right>
            <a:ln w="12701" cap="flat" cmpd="sng" algn="ctr">
              <a:solidFill>
                <a:srgbClr val="000000"/>
              </a:solidFill>
              <a:prstDash val="solid"/>
              <a:round/>
              <a:headEnd type="none" w="med" len="med"/>
              <a:tailEnd type="none" w="med" len="med"/>
            </a:ln>
          </a:right>
          <a:top>
            <a:ln w="12701" cap="flat" cmpd="sng" algn="ctr">
              <a:solidFill>
                <a:srgbClr val="000000"/>
              </a:solidFill>
              <a:prstDash val="solid"/>
              <a:round/>
              <a:headEnd type="none" w="med" len="med"/>
              <a:tailEnd type="none" w="med" len="med"/>
            </a:ln>
          </a:top>
          <a:bottom>
            <a:ln w="12701" cap="flat" cmpd="sng" algn="ctr">
              <a:solidFill>
                <a:srgbClr val="000000"/>
              </a:solidFill>
              <a:prstDash val="solid"/>
              <a:round/>
              <a:headEnd type="none" w="med" len="med"/>
              <a:tailEnd type="none" w="med" len="med"/>
            </a:ln>
          </a:bottom>
        </a:tcBdr>
      </a:tcStyle>
    </a:wholeTbl>
  </a:tblStyle>
  <a:tblStyle styleId="{69CF1AB2-1976-4502-BF36-3FF5EA218861}" styleName="">
    <a:wholeTbl>
      <a:tcTxStyle>
        <a:font>
          <a:latin typeface="+mn-lt"/>
          <a:ea typeface="+mn-ea"/>
          <a:cs typeface="+mn-cs"/>
        </a:font>
        <a:srgbClr val="000000"/>
      </a:tcTxStyle>
      <a:tcStyle>
        <a:tcBdr>
          <a:left>
            <a:ln w="12701" cap="flat" cmpd="sng" algn="ctr">
              <a:solidFill>
                <a:srgbClr val="4F81BD"/>
              </a:solidFill>
              <a:prstDash val="solid"/>
              <a:round/>
              <a:headEnd type="none" w="med" len="med"/>
              <a:tailEnd type="none" w="med" len="med"/>
            </a:ln>
          </a:left>
          <a:right>
            <a:ln w="12701" cap="flat" cmpd="sng" algn="ctr">
              <a:solidFill>
                <a:srgbClr val="4F81BD"/>
              </a:solidFill>
              <a:prstDash val="solid"/>
              <a:round/>
              <a:headEnd type="none" w="med" len="med"/>
              <a:tailEnd type="none" w="med" len="med"/>
            </a:ln>
          </a:right>
          <a:top>
            <a:ln w="12701" cap="flat" cmpd="sng" algn="ctr">
              <a:solidFill>
                <a:srgbClr val="4F81BD"/>
              </a:solidFill>
              <a:prstDash val="solid"/>
              <a:round/>
              <a:headEnd type="none" w="med" len="med"/>
              <a:tailEnd type="none" w="med" len="med"/>
            </a:ln>
          </a:top>
          <a:bottom>
            <a:ln w="12701" cap="flat" cmpd="sng" algn="ctr">
              <a:solidFill>
                <a:srgbClr val="4F81BD"/>
              </a:solidFill>
              <a:prstDash val="solid"/>
              <a:round/>
              <a:headEnd type="none" w="med" len="med"/>
              <a:tailEnd type="none" w="med" len="med"/>
            </a:ln>
          </a:bottom>
        </a:tcBdr>
        <a:fill>
          <a:solidFill>
            <a:srgbClr val="E9EDF4"/>
          </a:solidFill>
        </a:fill>
      </a:tcStyle>
    </a:wholeTbl>
    <a:band1H>
      <a:tcStyle>
        <a:tcBdr/>
        <a:fill>
          <a:solidFill>
            <a:srgbClr val="D0D8E8"/>
          </a:solidFill>
        </a:fill>
      </a:tcStyle>
    </a:band1H>
    <a:band1V>
      <a:tcStyle>
        <a:tcBdr/>
        <a:fill>
          <a:solidFill>
            <a:srgbClr val="D0D8E8"/>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25402" cap="flat" cmpd="sng" algn="ctr">
              <a:solidFill>
                <a:srgbClr val="4F81BD"/>
              </a:solidFill>
              <a:prstDash val="solid"/>
              <a:round/>
              <a:headEnd type="none" w="med" len="med"/>
              <a:tailEnd type="none" w="med" len="med"/>
            </a:ln>
          </a:top>
        </a:tcBdr>
        <a:fill>
          <a:solidFill>
            <a:srgbClr val="E9EDF4"/>
          </a:solidFill>
        </a:fill>
      </a:tcStyle>
    </a:lastRow>
    <a:firstRow>
      <a:tcTxStyle b="on">
        <a:font>
          <a:latin typeface=""/>
          <a:ea typeface=""/>
          <a:cs typeface=""/>
        </a:font>
      </a:tcTxStyle>
      <a:tcStyle>
        <a:tcBdr/>
        <a:fill>
          <a:solidFill>
            <a:srgbClr val="E9EDF4"/>
          </a:solidFill>
        </a:fill>
      </a:tcStyle>
    </a:firstRow>
  </a:tblStyle>
  <a:tblStyle styleId="{B301B821-A1FF-4177-AEE7-76D212191A09}" styleName="">
    <a:wholeTbl>
      <a:tcTxStyle>
        <a:font>
          <a:latin typeface="+mn-lt"/>
          <a:ea typeface="+mn-ea"/>
          <a:cs typeface="+mn-cs"/>
        </a:font>
        <a:srgbClr val="000000"/>
      </a:tcTxStyle>
      <a:tcStyle>
        <a:tcBdr>
          <a:left>
            <a:ln w="12701" cap="flat" cmpd="sng" algn="ctr">
              <a:solidFill>
                <a:srgbClr val="4F81BD"/>
              </a:solidFill>
              <a:prstDash val="solid"/>
              <a:round/>
              <a:headEnd type="none" w="med" len="med"/>
              <a:tailEnd type="none" w="med" len="med"/>
            </a:ln>
          </a:left>
          <a:right>
            <a:ln w="12701" cap="flat" cmpd="sng" algn="ctr">
              <a:solidFill>
                <a:srgbClr val="4F81BD"/>
              </a:solidFill>
              <a:prstDash val="solid"/>
              <a:round/>
              <a:headEnd type="none" w="med" len="med"/>
              <a:tailEnd type="none" w="med" len="med"/>
            </a:ln>
          </a:right>
          <a:top>
            <a:ln w="12701" cap="flat" cmpd="sng" algn="ctr">
              <a:solidFill>
                <a:srgbClr val="4F81BD"/>
              </a:solidFill>
              <a:prstDash val="solid"/>
              <a:round/>
              <a:headEnd type="none" w="med" len="med"/>
              <a:tailEnd type="none" w="med" len="med"/>
            </a:ln>
          </a:top>
          <a:bottom>
            <a:ln w="12701" cap="flat" cmpd="sng" algn="ctr">
              <a:solidFill>
                <a:srgbClr val="4F81BD"/>
              </a:solidFill>
              <a:prstDash val="solid"/>
              <a:round/>
              <a:headEnd type="none" w="med" len="med"/>
              <a:tailEnd type="none" w="med" len="med"/>
            </a:ln>
          </a:bottom>
        </a:tcBdr>
        <a:fill>
          <a:solidFill>
            <a:srgbClr val="FFFFFF"/>
          </a:solidFill>
        </a:fill>
      </a:tcStyle>
    </a:wholeTbl>
    <a:band1H>
      <a:tcStyle>
        <a:tcBdr/>
        <a:fill>
          <a:solidFill>
            <a:srgbClr val="E9EDF4"/>
          </a:solidFill>
        </a:fill>
      </a:tcStyle>
    </a:band1H>
    <a:band1V>
      <a:tcStyle>
        <a:tcBdr/>
        <a:fill>
          <a:solidFill>
            <a:srgbClr val="E9EDF4"/>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F81BD"/>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4F81BD"/>
          </a:solidFill>
        </a:fill>
      </a:tcStyle>
    </a:firstRow>
  </a:tblStyle>
  <a:tblStyle styleId="{10A1B5D5-9B99-4C35-A422-299274C87663}" styleName="">
    <a:wholeTbl>
      <a:tcTxStyle>
        <a:font>
          <a:latin typeface="+mn-lt"/>
          <a:ea typeface="+mn-ea"/>
          <a:cs typeface="+mn-cs"/>
        </a:font>
        <a:srgbClr val="000000"/>
      </a:tcTxStyle>
      <a:tcStyle>
        <a:tcBdr>
          <a:left>
            <a:ln w="12701" cap="flat" cmpd="sng" algn="ctr">
              <a:solidFill>
                <a:srgbClr val="F79646"/>
              </a:solidFill>
              <a:prstDash val="solid"/>
              <a:round/>
              <a:headEnd type="none" w="med" len="med"/>
              <a:tailEnd type="none" w="med" len="med"/>
            </a:ln>
          </a:left>
          <a:right>
            <a:ln w="12701" cap="flat" cmpd="sng" algn="ctr">
              <a:solidFill>
                <a:srgbClr val="F79646"/>
              </a:solidFill>
              <a:prstDash val="solid"/>
              <a:round/>
              <a:headEnd type="none" w="med" len="med"/>
              <a:tailEnd type="none" w="med" len="med"/>
            </a:ln>
          </a:right>
          <a:top>
            <a:ln w="12701" cap="flat" cmpd="sng" algn="ctr">
              <a:solidFill>
                <a:srgbClr val="F79646"/>
              </a:solidFill>
              <a:prstDash val="solid"/>
              <a:round/>
              <a:headEnd type="none" w="med" len="med"/>
              <a:tailEnd type="none" w="med" len="med"/>
            </a:ln>
          </a:top>
          <a:bottom>
            <a:ln w="12701" cap="flat" cmpd="sng" algn="ctr">
              <a:solidFill>
                <a:srgbClr val="F79646"/>
              </a:solidFill>
              <a:prstDash val="solid"/>
              <a:round/>
              <a:headEnd type="none" w="med" len="med"/>
              <a:tailEnd type="none" w="med" len="med"/>
            </a:ln>
          </a:bottom>
        </a:tcBdr>
        <a:fill>
          <a:solidFill>
            <a:srgbClr val="FFFFFF"/>
          </a:solidFill>
        </a:fill>
      </a:tcStyle>
    </a:wholeTbl>
    <a:band1H>
      <a:tcStyle>
        <a:tcBdr/>
        <a:fill>
          <a:solidFill>
            <a:srgbClr val="FDEFE9"/>
          </a:solidFill>
        </a:fill>
      </a:tcStyle>
    </a:band1H>
    <a:band1V>
      <a:tcStyle>
        <a:tcBdr/>
        <a:fill>
          <a:solidFill>
            <a:srgbClr val="FDEFE9"/>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F79646"/>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F79646"/>
          </a:solidFill>
        </a:fill>
      </a:tcStyle>
    </a:firstRow>
  </a:tblStyle>
  <a:tblStyle styleId="{74C1A8A3-306A-4EB7-A6B1-4F7E0EB9C5D6}" styleName="">
    <a:wholeTbl>
      <a:tcTxStyle>
        <a:font>
          <a:latin typeface="+mn-lt"/>
          <a:ea typeface="+mn-ea"/>
          <a:cs typeface="+mn-cs"/>
        </a:font>
        <a:srgbClr val="000000"/>
      </a:tcTxStyle>
      <a:tcStyle>
        <a:tcBdr>
          <a:top>
            <a:ln w="25402" cap="flat" cmpd="sng" algn="ctr">
              <a:solidFill>
                <a:srgbClr val="000000"/>
              </a:solidFill>
              <a:prstDash val="solid"/>
              <a:round/>
              <a:headEnd type="none" w="med" len="med"/>
              <a:tailEnd type="none" w="med" len="med"/>
            </a:ln>
          </a:top>
          <a:bottom>
            <a:ln w="25402" cap="flat" cmpd="sng" algn="ctr">
              <a:solidFill>
                <a:srgbClr val="000000"/>
              </a:solidFill>
              <a:prstDash val="solid"/>
              <a:round/>
              <a:headEnd type="none" w="med" len="med"/>
              <a:tailEnd type="none" w="med" len="med"/>
            </a:ln>
          </a:bottom>
        </a:tcBdr>
        <a:fill>
          <a:solidFill>
            <a:srgbClr val="FFFFFF"/>
          </a:solidFill>
        </a:fill>
      </a:tcStyle>
    </a:wholeTbl>
    <a:band1H>
      <a:tcStyle>
        <a:tcBdr/>
        <a:fill>
          <a:solidFill>
            <a:srgbClr val="E7E7E7"/>
          </a:solidFill>
        </a:fill>
      </a:tcStyle>
    </a:band1H>
    <a:band1V>
      <a:tcStyle>
        <a:tcBdr/>
        <a:fill>
          <a:solidFill>
            <a:srgbClr val="E7E7E7"/>
          </a:solidFill>
        </a:fill>
      </a:tcStyle>
    </a:band1V>
    <a:lastCol>
      <a:tcTxStyle b="on">
        <a:font>
          <a:latin typeface="+mn-lt"/>
          <a:ea typeface="+mn-ea"/>
          <a:cs typeface="+mn-cs"/>
        </a:font>
        <a:srgbClr val="FFFFFF"/>
      </a:tcTxStyle>
      <a:tcStyle>
        <a:tcBdr/>
        <a:fill>
          <a:solidFill>
            <a:srgbClr val="4BACC6"/>
          </a:solidFill>
        </a:fill>
      </a:tcStyle>
    </a:lastCol>
    <a:firstCol>
      <a:tcTxStyle b="on">
        <a:font>
          <a:latin typeface="+mn-lt"/>
          <a:ea typeface="+mn-ea"/>
          <a:cs typeface="+mn-cs"/>
        </a:font>
        <a:srgbClr val="FFFFFF"/>
      </a:tcTxStyle>
      <a:tcStyle>
        <a:tcBdr/>
        <a:fill>
          <a:solidFill>
            <a:srgbClr val="4BACC6"/>
          </a:solidFill>
        </a:fill>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bottom>
            <a:ln w="25402" cap="flat" cmpd="sng" algn="ctr">
              <a:solidFill>
                <a:srgbClr val="000000"/>
              </a:solidFill>
              <a:prstDash val="solid"/>
              <a:round/>
              <a:headEnd type="none" w="med" len="med"/>
              <a:tailEnd type="none" w="med" len="med"/>
            </a:ln>
          </a:bottom>
        </a:tcBdr>
        <a:fill>
          <a:solidFill>
            <a:srgbClr val="4BACC6"/>
          </a:solidFill>
        </a:fill>
      </a:tcStyle>
    </a:firstRow>
  </a:tblStyle>
  <a:tblStyle styleId="{FABFCF23-3B69-468F-B69F-88F6DE6A72F2}" styleName="">
    <a:wholeTbl>
      <a:tcTxStyle>
        <a:font>
          <a:latin typeface="+mn-lt"/>
          <a:ea typeface="+mn-ea"/>
          <a:cs typeface="+mn-cs"/>
        </a:font>
        <a:srgbClr val="000000"/>
      </a:tcTxStyle>
      <a:tcStyle>
        <a:tcBdr>
          <a:left>
            <a:ln w="12701" cap="flat" cmpd="sng" algn="ctr">
              <a:solidFill>
                <a:srgbClr val="4BACC6"/>
              </a:solidFill>
              <a:prstDash val="solid"/>
              <a:round/>
              <a:headEnd type="none" w="med" len="med"/>
              <a:tailEnd type="none" w="med" len="med"/>
            </a:ln>
          </a:left>
          <a:right>
            <a:ln w="12701" cap="flat" cmpd="sng" algn="ctr">
              <a:solidFill>
                <a:srgbClr val="4BACC6"/>
              </a:solidFill>
              <a:prstDash val="solid"/>
              <a:round/>
              <a:headEnd type="none" w="med" len="med"/>
              <a:tailEnd type="none" w="med" len="med"/>
            </a:ln>
          </a:right>
          <a:top>
            <a:ln w="12701" cap="flat" cmpd="sng" algn="ctr">
              <a:solidFill>
                <a:srgbClr val="4BACC6"/>
              </a:solidFill>
              <a:prstDash val="solid"/>
              <a:round/>
              <a:headEnd type="none" w="med" len="med"/>
              <a:tailEnd type="none" w="med" len="med"/>
            </a:ln>
          </a:top>
          <a:bottom>
            <a:ln w="12701" cap="flat" cmpd="sng" algn="ctr">
              <a:solidFill>
                <a:srgbClr val="4BACC6"/>
              </a:solidFill>
              <a:prstDash val="solid"/>
              <a:round/>
              <a:headEnd type="none" w="med" len="med"/>
              <a:tailEnd type="none" w="med" len="med"/>
            </a:ln>
          </a:bottom>
        </a:tcBdr>
        <a:fill>
          <a:solidFill>
            <a:srgbClr val="FFFFFF"/>
          </a:solidFill>
        </a:fill>
      </a:tcStyle>
    </a:wholeTbl>
    <a:band1H>
      <a:tcStyle>
        <a:tcBdr/>
        <a:fill>
          <a:solidFill>
            <a:srgbClr val="E9F1F5"/>
          </a:solidFill>
        </a:fill>
      </a:tcStyle>
    </a:band1H>
    <a:band1V>
      <a:tcStyle>
        <a:tcBdr/>
        <a:fill>
          <a:solidFill>
            <a:srgbClr val="E9F1F5"/>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BACC6"/>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4BACC6"/>
          </a:solidFill>
        </a:fill>
      </a:tcStyle>
    </a:firstRow>
  </a:tblStyle>
  <a:tblStyle styleId="{35758FB7-9AC5-4552-8A53-C91805E547FA}" styleName="">
    <a:wholeTbl>
      <a:tcTxStyle>
        <a:font>
          <a:latin typeface="+mn-lt"/>
          <a:ea typeface="+mn-ea"/>
          <a:cs typeface="+mn-cs"/>
        </a:font>
        <a:srgbClr val="000000"/>
      </a:tcTxStyle>
      <a:tcStyle>
        <a:tcBdr>
          <a:left>
            <a:ln w="3172" cap="flat" cmpd="sng" algn="ctr">
              <a:solidFill>
                <a:srgbClr val="4BACC6"/>
              </a:solidFill>
              <a:prstDash val="solid"/>
              <a:round/>
              <a:headEnd type="none" w="med" len="med"/>
              <a:tailEnd type="none" w="med" len="med"/>
            </a:ln>
          </a:left>
          <a:right>
            <a:ln w="3172" cap="flat" cmpd="sng" algn="ctr">
              <a:solidFill>
                <a:srgbClr val="4BACC6"/>
              </a:solidFill>
              <a:prstDash val="solid"/>
              <a:round/>
              <a:headEnd type="none" w="med" len="med"/>
              <a:tailEnd type="none" w="med" len="med"/>
            </a:ln>
          </a:right>
          <a:top>
            <a:ln w="3172" cap="flat" cmpd="sng" algn="ctr">
              <a:solidFill>
                <a:srgbClr val="4BACC6"/>
              </a:solidFill>
              <a:prstDash val="solid"/>
              <a:round/>
              <a:headEnd type="none" w="med" len="med"/>
              <a:tailEnd type="none" w="med" len="med"/>
            </a:ln>
          </a:top>
          <a:bottom>
            <a:ln w="3172" cap="flat" cmpd="sng" algn="ctr">
              <a:solidFill>
                <a:srgbClr val="4BACC6"/>
              </a:solidFill>
              <a:prstDash val="solid"/>
              <a:round/>
              <a:headEnd type="none" w="med" len="med"/>
              <a:tailEnd type="none" w="med" len="med"/>
            </a:ln>
          </a:bottom>
        </a:tcBdr>
        <a:fill>
          <a:solidFill>
            <a:srgbClr val="4BACC6"/>
          </a:solidFill>
        </a:fill>
      </a:tcStyle>
    </a:wholeTbl>
    <a:band1H>
      <a:tcStyle>
        <a:tcBdr/>
        <a:fill>
          <a:solidFill>
            <a:srgbClr val="4BACC6"/>
          </a:solidFill>
        </a:fill>
      </a:tcStyle>
    </a:band1H>
    <a:band2H>
      <a:tcStyle>
        <a:tcBdr/>
        <a:fill>
          <a:solidFill>
            <a:srgbClr val="4BACC6"/>
          </a:solidFill>
        </a:fill>
      </a:tcStyle>
    </a:band2H>
    <a:band1V>
      <a:tcStyle>
        <a:tcBdr>
          <a:top>
            <a:ln w="3172" cap="flat" cmpd="sng" algn="ctr">
              <a:solidFill>
                <a:srgbClr val="4BACC6"/>
              </a:solidFill>
              <a:prstDash val="solid"/>
              <a:round/>
              <a:headEnd type="none" w="med" len="med"/>
              <a:tailEnd type="none" w="med" len="med"/>
            </a:ln>
          </a:top>
          <a:bottom>
            <a:ln w="3172" cap="flat" cmpd="sng" algn="ctr">
              <a:solidFill>
                <a:srgbClr val="4BACC6"/>
              </a:solidFill>
              <a:prstDash val="solid"/>
              <a:round/>
              <a:headEnd type="none" w="med" len="med"/>
              <a:tailEnd type="none" w="med" len="med"/>
            </a:ln>
          </a:bottom>
        </a:tcBdr>
        <a:fill>
          <a:solidFill>
            <a:srgbClr val="4BACC6"/>
          </a:solidFill>
        </a:fill>
      </a:tcStyle>
    </a:band1V>
    <a:band2V>
      <a:tcStyle>
        <a:tcBdr/>
        <a:fill>
          <a:solidFill>
            <a:srgbClr val="4BACC6"/>
          </a:solidFill>
        </a:fill>
      </a:tcStyle>
    </a:band2V>
    <a:lastCol>
      <a:tcTxStyle b="on">
        <a:font>
          <a:latin typeface=""/>
          <a:ea typeface=""/>
          <a:cs typeface=""/>
        </a:font>
      </a:tcTxStyle>
      <a:tcStyle>
        <a:tcBdr>
          <a:left>
            <a:ln w="3172" cap="flat" cmpd="sng" algn="ctr">
              <a:solidFill>
                <a:srgbClr val="4BACC6"/>
              </a:solidFill>
              <a:prstDash val="solid"/>
              <a:round/>
              <a:headEnd type="none" w="med" len="med"/>
              <a:tailEnd type="none" w="med" len="med"/>
            </a:ln>
          </a:left>
          <a:right>
            <a:ln w="3172" cap="flat" cmpd="sng" algn="ctr">
              <a:solidFill>
                <a:srgbClr val="4BACC6"/>
              </a:solidFill>
              <a:prstDash val="solid"/>
              <a:round/>
              <a:headEnd type="none" w="med" len="med"/>
              <a:tailEnd type="none" w="med" len="med"/>
            </a:ln>
          </a:right>
          <a:top>
            <a:ln w="3172" cap="flat" cmpd="sng" algn="ctr">
              <a:solidFill>
                <a:srgbClr val="4BACC6"/>
              </a:solidFill>
              <a:prstDash val="solid"/>
              <a:round/>
              <a:headEnd type="none" w="med" len="med"/>
              <a:tailEnd type="none" w="med" len="med"/>
            </a:ln>
          </a:top>
          <a:bottom>
            <a:ln w="3172" cap="flat" cmpd="sng" algn="ctr">
              <a:solidFill>
                <a:srgbClr val="4BACC6"/>
              </a:solidFill>
              <a:prstDash val="solid"/>
              <a:round/>
              <a:headEnd type="none" w="med" len="med"/>
              <a:tailEnd type="none" w="med" len="med"/>
            </a:ln>
          </a:bottom>
        </a:tcBdr>
        <a:fill>
          <a:solidFill>
            <a:srgbClr val="4BACC6"/>
          </a:solidFill>
        </a:fill>
      </a:tcStyle>
    </a:lastCol>
    <a:firstCol>
      <a:tcTxStyle b="on">
        <a:font>
          <a:latin typeface=""/>
          <a:ea typeface=""/>
          <a:cs typeface=""/>
        </a:font>
      </a:tcTxStyle>
      <a:tcStyle>
        <a:tcBdr>
          <a:left>
            <a:ln w="3172" cap="flat" cmpd="sng" algn="ctr">
              <a:solidFill>
                <a:srgbClr val="4BACC6"/>
              </a:solidFill>
              <a:prstDash val="solid"/>
              <a:round/>
              <a:headEnd type="none" w="med" len="med"/>
              <a:tailEnd type="none" w="med" len="med"/>
            </a:ln>
          </a:left>
          <a:right>
            <a:ln w="3172" cap="flat" cmpd="sng" algn="ctr">
              <a:solidFill>
                <a:srgbClr val="4BACC6"/>
              </a:solidFill>
              <a:prstDash val="solid"/>
              <a:round/>
              <a:headEnd type="none" w="med" len="med"/>
              <a:tailEnd type="none" w="med" len="med"/>
            </a:ln>
          </a:right>
          <a:top>
            <a:ln w="3172" cap="flat" cmpd="sng" algn="ctr">
              <a:solidFill>
                <a:srgbClr val="4BACC6"/>
              </a:solidFill>
              <a:prstDash val="solid"/>
              <a:round/>
              <a:headEnd type="none" w="med" len="med"/>
              <a:tailEnd type="none" w="med" len="med"/>
            </a:ln>
          </a:top>
          <a:bottom>
            <a:ln w="3172" cap="flat" cmpd="sng" algn="ctr">
              <a:solidFill>
                <a:srgbClr val="4BACC6"/>
              </a:solidFill>
              <a:prstDash val="solid"/>
              <a:round/>
              <a:headEnd type="none" w="med" len="med"/>
              <a:tailEnd type="none" w="med" len="med"/>
            </a:ln>
          </a:bottom>
        </a:tcBdr>
        <a:fill>
          <a:solidFill>
            <a:srgbClr val="4BACC6"/>
          </a:solidFill>
        </a:fill>
      </a:tcStyle>
    </a:firstCol>
    <a:lastRow>
      <a:tcTxStyle b="on">
        <a:font>
          <a:latin typeface=""/>
          <a:ea typeface=""/>
          <a:cs typeface=""/>
        </a:font>
      </a:tcTxStyle>
      <a:tcStyle>
        <a:tcBdr>
          <a:left>
            <a:ln w="3172" cap="flat" cmpd="sng" algn="ctr">
              <a:solidFill>
                <a:srgbClr val="4BACC6"/>
              </a:solidFill>
              <a:prstDash val="solid"/>
              <a:round/>
              <a:headEnd type="none" w="med" len="med"/>
              <a:tailEnd type="none" w="med" len="med"/>
            </a:ln>
          </a:left>
          <a:right>
            <a:ln w="3172" cap="flat" cmpd="sng" algn="ctr">
              <a:solidFill>
                <a:srgbClr val="4BACC6"/>
              </a:solidFill>
              <a:prstDash val="solid"/>
              <a:round/>
              <a:headEnd type="none" w="med" len="med"/>
              <a:tailEnd type="none" w="med" len="med"/>
            </a:ln>
          </a:right>
          <a:top>
            <a:ln w="3172" cap="flat" cmpd="sng" algn="ctr">
              <a:solidFill>
                <a:srgbClr val="4BACC6"/>
              </a:solidFill>
              <a:prstDash val="solid"/>
              <a:round/>
              <a:headEnd type="none" w="med" len="med"/>
              <a:tailEnd type="none" w="med" len="med"/>
            </a:ln>
          </a:top>
          <a:bottom>
            <a:ln w="3172" cap="flat" cmpd="sng" algn="ctr">
              <a:solidFill>
                <a:srgbClr val="4BACC6"/>
              </a:solidFill>
              <a:prstDash val="solid"/>
              <a:round/>
              <a:headEnd type="none" w="med" len="med"/>
              <a:tailEnd type="none" w="med" len="med"/>
            </a:ln>
          </a:bottom>
        </a:tcBdr>
        <a:fill>
          <a:solidFill>
            <a:srgbClr val="4BACC6"/>
          </a:solidFill>
        </a:fill>
      </a:tcStyle>
    </a:lastRow>
    <a:firstRow>
      <a:tcTxStyle b="on">
        <a:font>
          <a:latin typeface="+mn-lt"/>
          <a:ea typeface="+mn-ea"/>
          <a:cs typeface="+mn-cs"/>
        </a:font>
        <a:srgbClr val="FFFFFF"/>
      </a:tcTxStyle>
      <a:tcStyle>
        <a:tcBdr>
          <a:left>
            <a:ln w="3172" cap="flat" cmpd="sng" algn="ctr">
              <a:solidFill>
                <a:srgbClr val="4BACC6"/>
              </a:solidFill>
              <a:prstDash val="solid"/>
              <a:round/>
              <a:headEnd type="none" w="med" len="med"/>
              <a:tailEnd type="none" w="med" len="med"/>
            </a:ln>
          </a:left>
          <a:right>
            <a:ln w="3172" cap="flat" cmpd="sng" algn="ctr">
              <a:solidFill>
                <a:srgbClr val="4BACC6"/>
              </a:solidFill>
              <a:prstDash val="solid"/>
              <a:round/>
              <a:headEnd type="none" w="med" len="med"/>
              <a:tailEnd type="none" w="med" len="med"/>
            </a:ln>
          </a:right>
          <a:top>
            <a:ln w="3172" cap="flat" cmpd="sng" algn="ctr">
              <a:solidFill>
                <a:srgbClr val="4BACC6"/>
              </a:solidFill>
              <a:prstDash val="solid"/>
              <a:round/>
              <a:headEnd type="none" w="med" len="med"/>
              <a:tailEnd type="none" w="med" len="med"/>
            </a:ln>
          </a:top>
          <a:bottom>
            <a:ln w="3172" cap="flat" cmpd="sng" algn="ctr">
              <a:solidFill>
                <a:srgbClr val="FFFFFF"/>
              </a:solidFill>
              <a:prstDash val="solid"/>
              <a:round/>
              <a:headEnd type="none" w="med" len="med"/>
              <a:tailEnd type="none" w="med" len="med"/>
            </a:ln>
          </a:bottom>
        </a:tcBdr>
        <a:fill>
          <a:solidFill>
            <a:srgbClr val="4BACC6"/>
          </a:solidFill>
        </a:fill>
      </a:tcStyle>
    </a:firstRow>
  </a:tblStyle>
  <a:tblStyle styleId="{69012ECD-51FC-41F1-AA8D-1B2483CD663E}" styleName="">
    <a:wholeTbl>
      <a:tcTxStyle>
        <a:font>
          <a:latin typeface="+mn-lt"/>
          <a:ea typeface="+mn-ea"/>
          <a:cs typeface="+mn-cs"/>
        </a:font>
        <a:srgbClr val="000000"/>
      </a:tcTxStyle>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tcStyle>
    </a:wholeTbl>
    <a:band1H>
      <a:tcStyle>
        <a:tcBdr>
          <a:top>
            <a:ln w="3172" cap="flat" cmpd="sng" algn="ctr">
              <a:solidFill>
                <a:srgbClr val="4F81BD"/>
              </a:solidFill>
              <a:prstDash val="solid"/>
              <a:round/>
              <a:headEnd type="none" w="med" len="med"/>
              <a:tailEnd type="none" w="med" len="med"/>
            </a:ln>
          </a:top>
          <a:bottom>
            <a:ln w="3172" cap="flat" cmpd="sng" algn="ctr">
              <a:solidFill>
                <a:srgbClr val="4F81BD"/>
              </a:solidFill>
              <a:prstDash val="solid"/>
              <a:round/>
              <a:headEnd type="none" w="med" len="med"/>
              <a:tailEnd type="none" w="med" len="med"/>
            </a:ln>
          </a:bottom>
        </a:tcBdr>
      </a:tcStyle>
    </a:band1H>
    <a:band1V>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cBdr>
      </a:tcStyle>
    </a:band1V>
    <a:band2V>
      <a:tcStyle>
        <a:tcBdr>
          <a:left>
            <a:ln w="3172" cap="flat" cmpd="sng" algn="ctr">
              <a:solidFill>
                <a:srgbClr val="4F81BD"/>
              </a:solidFill>
              <a:prstDash val="solid"/>
              <a:round/>
              <a:headEnd type="none" w="med" len="med"/>
              <a:tailEnd type="none" w="med" len="med"/>
            </a:ln>
          </a:left>
          <a:right>
            <a:ln w="3172" cap="flat" cmpd="sng" algn="ctr">
              <a:solidFill>
                <a:srgbClr val="4F81BD"/>
              </a:solidFill>
              <a:prstDash val="solid"/>
              <a:round/>
              <a:headEnd type="none" w="med" len="med"/>
              <a:tailEnd type="none" w="med" len="med"/>
            </a:ln>
          </a:right>
        </a:tcBdr>
      </a:tcStyle>
    </a:band2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F81BD"/>
              </a:solidFill>
              <a:prstDash val="solid"/>
              <a:round/>
              <a:headEnd type="none" w="med" len="med"/>
              <a:tailEnd type="none" w="med" len="med"/>
            </a:ln>
          </a:top>
        </a:tcBdr>
      </a:tcStyle>
    </a:lastRow>
    <a:firstRow>
      <a:tcTxStyle b="on">
        <a:font>
          <a:latin typeface="+mn-lt"/>
          <a:ea typeface="+mn-ea"/>
          <a:cs typeface="+mn-cs"/>
        </a:font>
        <a:srgbClr val="FFFFFF"/>
      </a:tcTxStyle>
      <a:tcStyle>
        <a:tcBdr/>
        <a:fill>
          <a:solidFill>
            <a:srgbClr val="4F81BD"/>
          </a:solidFill>
        </a:fill>
      </a:tcStyle>
    </a:firstRow>
  </a:tblStyle>
  <a:tblStyle styleId="{BC89EF96-8CEA-46FF-86C4-4CE0E7609802}" styleName="">
    <a:wholeTbl>
      <a:tcTxStyle>
        <a:font>
          <a:latin typeface="+mn-lt"/>
          <a:ea typeface="+mn-ea"/>
          <a:cs typeface="+mn-cs"/>
        </a:font>
        <a:srgbClr val="000000"/>
      </a:tcTxStyle>
      <a:tcStyle>
        <a:tcBdr>
          <a:left>
            <a:ln w="12701" cap="flat" cmpd="sng" algn="ctr">
              <a:solidFill>
                <a:srgbClr val="4F81BD"/>
              </a:solidFill>
              <a:prstDash val="solid"/>
              <a:round/>
              <a:headEnd type="none" w="med" len="med"/>
              <a:tailEnd type="none" w="med" len="med"/>
            </a:ln>
          </a:left>
          <a:right>
            <a:ln w="12701" cap="flat" cmpd="sng" algn="ctr">
              <a:solidFill>
                <a:srgbClr val="4F81BD"/>
              </a:solidFill>
              <a:prstDash val="solid"/>
              <a:round/>
              <a:headEnd type="none" w="med" len="med"/>
              <a:tailEnd type="none" w="med" len="med"/>
            </a:ln>
          </a:right>
          <a:top>
            <a:ln w="12701" cap="flat" cmpd="sng" algn="ctr">
              <a:solidFill>
                <a:srgbClr val="4F81BD"/>
              </a:solidFill>
              <a:prstDash val="solid"/>
              <a:round/>
              <a:headEnd type="none" w="med" len="med"/>
              <a:tailEnd type="none" w="med" len="med"/>
            </a:ln>
          </a:top>
          <a:bottom>
            <a:ln w="12701" cap="flat" cmpd="sng" algn="ctr">
              <a:solidFill>
                <a:srgbClr val="4F81BD"/>
              </a:solidFill>
              <a:prstDash val="solid"/>
              <a:round/>
              <a:headEnd type="none" w="med" len="med"/>
              <a:tailEnd type="none" w="med" len="med"/>
            </a:ln>
          </a:bottom>
        </a:tcBdr>
      </a:tcStyle>
    </a:wholeTbl>
    <a:band1H>
      <a:tcStyle>
        <a:tcBdr/>
        <a:fill>
          <a:solidFill>
            <a:srgbClr val="4F81BD"/>
          </a:solidFill>
        </a:fill>
      </a:tcStyle>
    </a:band1H>
    <a:band1V>
      <a:tcStyle>
        <a:tcBdr/>
        <a:fill>
          <a:solidFill>
            <a:srgbClr val="4F81BD"/>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4F81BD"/>
              </a:solidFill>
              <a:prstDash val="solid"/>
              <a:round/>
              <a:headEnd type="none" w="med" len="med"/>
              <a:tailEnd type="none" w="med" len="med"/>
            </a:ln>
          </a:top>
        </a:tcBdr>
      </a:tcStyle>
    </a:lastRow>
    <a:firstRow>
      <a:tcTxStyle b="on">
        <a:font>
          <a:latin typeface=""/>
          <a:ea typeface=""/>
          <a:cs typeface=""/>
        </a:font>
      </a:tcTxStyle>
      <a:tcStyle>
        <a:tcBdr>
          <a:bottom>
            <a:ln w="25402" cap="flat" cmpd="sng" algn="ctr">
              <a:solidFill>
                <a:srgbClr val="4F81BD"/>
              </a:solidFill>
              <a:prstDash val="solid"/>
              <a:round/>
              <a:headEnd type="none" w="med" len="med"/>
              <a:tailEnd type="none" w="med" len="med"/>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186"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Duong" userId="7c4a2c62ed062881" providerId="LiveId" clId="{5F889BFA-05E4-4D44-8037-23E21AB8FA11}"/>
    <pc:docChg chg="undo custSel addSld delSld modSld">
      <pc:chgData name="David Duong" userId="7c4a2c62ed062881" providerId="LiveId" clId="{5F889BFA-05E4-4D44-8037-23E21AB8FA11}" dt="2023-07-10T06:55:39.946" v="7" actId="47"/>
      <pc:docMkLst>
        <pc:docMk/>
      </pc:docMkLst>
      <pc:sldChg chg="modSp del mod">
        <pc:chgData name="David Duong" userId="7c4a2c62ed062881" providerId="LiveId" clId="{5F889BFA-05E4-4D44-8037-23E21AB8FA11}" dt="2023-07-10T06:55:39.946" v="7" actId="47"/>
        <pc:sldMkLst>
          <pc:docMk/>
          <pc:sldMk cId="0" sldId="260"/>
        </pc:sldMkLst>
        <pc:spChg chg="mod">
          <ac:chgData name="David Duong" userId="7c4a2c62ed062881" providerId="LiveId" clId="{5F889BFA-05E4-4D44-8037-23E21AB8FA11}" dt="2023-07-10T06:55:08.232" v="5" actId="12"/>
          <ac:spMkLst>
            <pc:docMk/>
            <pc:sldMk cId="0" sldId="260"/>
            <ac:spMk id="5" creationId="{0CD21687-2924-BEBC-554A-E3250CE2B3E5}"/>
          </ac:spMkLst>
        </pc:spChg>
      </pc:sldChg>
      <pc:sldChg chg="add">
        <pc:chgData name="David Duong" userId="7c4a2c62ed062881" providerId="LiveId" clId="{5F889BFA-05E4-4D44-8037-23E21AB8FA11}" dt="2023-07-10T06:55:29.280" v="6"/>
        <pc:sldMkLst>
          <pc:docMk/>
          <pc:sldMk cId="0"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Überschriftenplatzhalter 1">
            <a:extLst>
              <a:ext uri="{FF2B5EF4-FFF2-40B4-BE49-F238E27FC236}">
                <a16:creationId xmlns:a16="http://schemas.microsoft.com/office/drawing/2014/main" id="{054B87BC-1A05-C4D0-D31E-57BE0192E0B2}"/>
              </a:ext>
            </a:extLst>
          </p:cNvPr>
          <p:cNvSpPr txBox="1">
            <a:spLocks noGrp="1"/>
          </p:cNvSpPr>
          <p:nvPr>
            <p:ph type="hdr" sz="quarter"/>
          </p:nvPr>
        </p:nvSpPr>
        <p:spPr>
          <a:xfrm>
            <a:off x="0" y="0"/>
            <a:ext cx="2971800" cy="457200"/>
          </a:xfrm>
          <a:prstGeom prst="rect">
            <a:avLst/>
          </a:prstGeom>
          <a:noFill/>
          <a:ln>
            <a:noFill/>
          </a:ln>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200" b="0" i="0" u="none" strike="noStrike" kern="1200" cap="none" spc="0" baseline="0">
              <a:solidFill>
                <a:srgbClr val="000000"/>
              </a:solidFill>
              <a:uFillTx/>
              <a:latin typeface="Calibri"/>
            </a:endParaRPr>
          </a:p>
        </p:txBody>
      </p:sp>
      <p:sp>
        <p:nvSpPr>
          <p:cNvPr id="3" name="Datumsplatzhalter 2">
            <a:extLst>
              <a:ext uri="{FF2B5EF4-FFF2-40B4-BE49-F238E27FC236}">
                <a16:creationId xmlns:a16="http://schemas.microsoft.com/office/drawing/2014/main" id="{5CBFF407-A04A-7D5E-4ECD-49CF1CC80C41}"/>
              </a:ext>
            </a:extLst>
          </p:cNvPr>
          <p:cNvSpPr txBox="1">
            <a:spLocks noGrp="1"/>
          </p:cNvSpPr>
          <p:nvPr>
            <p:ph type="dt" sz="quarter" idx="1"/>
          </p:nvPr>
        </p:nvSpPr>
        <p:spPr>
          <a:xfrm>
            <a:off x="3884608" y="0"/>
            <a:ext cx="2971800" cy="457200"/>
          </a:xfrm>
          <a:prstGeom prst="rect">
            <a:avLst/>
          </a:prstGeom>
          <a:noFill/>
          <a:ln>
            <a:noFill/>
          </a:ln>
        </p:spPr>
        <p:txBody>
          <a:bodyPr vert="horz" wrap="square" lIns="91440" tIns="45720" rIns="91440" bIns="45720" anchor="t"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EB05D26-F179-45BF-AFB1-3C07C2774406}" type="datetime1">
              <a:rPr lang="de-DE" sz="1200" b="0" i="0" u="none" strike="noStrike" kern="1200" cap="none" spc="0" baseline="0">
                <a:solidFill>
                  <a:srgbClr val="000000"/>
                </a:solidFill>
                <a:uFillTx/>
                <a:latin typeface="Calibri" pitchFamily="34"/>
                <a:ea typeface="ヒラギノ角ゴ Pro W3"/>
              </a:rPr>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t>10.07.2023</a:t>
            </a:fld>
            <a:endParaRPr lang="de-DE" sz="1200" b="0" i="0" u="none" strike="noStrike" kern="1200" cap="none" spc="0" baseline="0">
              <a:solidFill>
                <a:srgbClr val="000000"/>
              </a:solidFill>
              <a:uFillTx/>
              <a:latin typeface="Calibri" pitchFamily="34"/>
              <a:ea typeface="ヒラギノ角ゴ Pro W3"/>
            </a:endParaRPr>
          </a:p>
        </p:txBody>
      </p:sp>
      <p:sp>
        <p:nvSpPr>
          <p:cNvPr id="4" name="Fußzeilenplatzhalter 3">
            <a:extLst>
              <a:ext uri="{FF2B5EF4-FFF2-40B4-BE49-F238E27FC236}">
                <a16:creationId xmlns:a16="http://schemas.microsoft.com/office/drawing/2014/main" id="{A684CFF9-F8F3-F025-9CBA-B6A0926EBE29}"/>
              </a:ext>
            </a:extLst>
          </p:cNvPr>
          <p:cNvSpPr txBox="1">
            <a:spLocks noGrp="1"/>
          </p:cNvSpPr>
          <p:nvPr>
            <p:ph type="ftr" sz="quarter" idx="2"/>
          </p:nvPr>
        </p:nvSpPr>
        <p:spPr>
          <a:xfrm>
            <a:off x="0"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200" b="0" i="0" u="none" strike="noStrike" kern="1200" cap="none" spc="0" baseline="0">
              <a:solidFill>
                <a:srgbClr val="000000"/>
              </a:solidFill>
              <a:uFillTx/>
              <a:latin typeface="Calibri"/>
            </a:endParaRPr>
          </a:p>
        </p:txBody>
      </p:sp>
      <p:sp>
        <p:nvSpPr>
          <p:cNvPr id="5" name="Foliennummernplatzhalter 4">
            <a:extLst>
              <a:ext uri="{FF2B5EF4-FFF2-40B4-BE49-F238E27FC236}">
                <a16:creationId xmlns:a16="http://schemas.microsoft.com/office/drawing/2014/main" id="{DCBC151E-0C79-00F2-DF42-5AAD84A4C578}"/>
              </a:ext>
            </a:extLst>
          </p:cNvPr>
          <p:cNvSpPr txBox="1">
            <a:spLocks noGrp="1"/>
          </p:cNvSpPr>
          <p:nvPr>
            <p:ph type="sldNum" sz="quarter" idx="3"/>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FCB41BA-EEE1-4FE7-A5A6-5E7725034180}" type="slidenum">
              <a:t>‹Nr.›</a:t>
            </a:fld>
            <a:endParaRPr lang="de-DE" sz="1200" b="0" i="0" u="none" strike="noStrike" kern="1200" cap="none" spc="0" baseline="0">
              <a:solidFill>
                <a:srgbClr val="000000"/>
              </a:solidFill>
              <a:uFillTx/>
              <a:latin typeface="Calibri" pitchFamily="34"/>
              <a:ea typeface="ヒラギノ角ゴ Pro W3"/>
            </a:endParaRPr>
          </a:p>
        </p:txBody>
      </p:sp>
    </p:spTree>
    <p:extLst>
      <p:ext uri="{BB962C8B-B14F-4D97-AF65-F5344CB8AC3E}">
        <p14:creationId xmlns:p14="http://schemas.microsoft.com/office/powerpoint/2010/main" val="1296659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Überschriftenplatzhalter 1">
            <a:extLst>
              <a:ext uri="{FF2B5EF4-FFF2-40B4-BE49-F238E27FC236}">
                <a16:creationId xmlns:a16="http://schemas.microsoft.com/office/drawing/2014/main" id="{26611C5D-06DC-58AB-D2B0-41D62B3BC5E6}"/>
              </a:ext>
            </a:extLst>
          </p:cNvPr>
          <p:cNvSpPr txBox="1">
            <a:spLocks noGrp="1"/>
          </p:cNvSpPr>
          <p:nvPr>
            <p:ph type="hdr" sz="quarter"/>
          </p:nvPr>
        </p:nvSpPr>
        <p:spPr>
          <a:xfrm>
            <a:off x="0" y="0"/>
            <a:ext cx="2971800" cy="457200"/>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endParaRPr lang="de-DE"/>
          </a:p>
        </p:txBody>
      </p:sp>
      <p:sp>
        <p:nvSpPr>
          <p:cNvPr id="3" name="Datumsplatzhalter 2">
            <a:extLst>
              <a:ext uri="{FF2B5EF4-FFF2-40B4-BE49-F238E27FC236}">
                <a16:creationId xmlns:a16="http://schemas.microsoft.com/office/drawing/2014/main" id="{1C025190-DEFB-0EE7-5762-DB3E3B6F3BBB}"/>
              </a:ext>
            </a:extLst>
          </p:cNvPr>
          <p:cNvSpPr txBox="1">
            <a:spLocks noGrp="1"/>
          </p:cNvSpPr>
          <p:nvPr>
            <p:ph type="dt" idx="1"/>
          </p:nvPr>
        </p:nvSpPr>
        <p:spPr>
          <a:xfrm>
            <a:off x="3884608" y="0"/>
            <a:ext cx="2971800" cy="457200"/>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pitchFamily="34"/>
                <a:ea typeface="ヒラギノ角ゴ Pro W3"/>
              </a:defRPr>
            </a:lvl1pPr>
          </a:lstStyle>
          <a:p>
            <a:pPr lvl="0"/>
            <a:fld id="{DB4A3C1D-BD25-4FF3-8252-FE55E18635EE}" type="datetime1">
              <a:rPr lang="de-DE"/>
              <a:pPr lvl="0"/>
              <a:t>10.07.2023</a:t>
            </a:fld>
            <a:endParaRPr lang="de-DE"/>
          </a:p>
        </p:txBody>
      </p:sp>
      <p:sp>
        <p:nvSpPr>
          <p:cNvPr id="4" name="Folienbildplatzhalter 3">
            <a:extLst>
              <a:ext uri="{FF2B5EF4-FFF2-40B4-BE49-F238E27FC236}">
                <a16:creationId xmlns:a16="http://schemas.microsoft.com/office/drawing/2014/main" id="{D0BF33F1-E56A-23BE-1E73-707ABD987C19}"/>
              </a:ext>
            </a:extLst>
          </p:cNvPr>
          <p:cNvSpPr>
            <a:spLocks noGrp="1" noRot="1" noChangeAspect="1"/>
          </p:cNvSpPr>
          <p:nvPr>
            <p:ph type="sldImg" idx="2"/>
          </p:nvPr>
        </p:nvSpPr>
        <p:spPr>
          <a:xfrm>
            <a:off x="381003" y="685800"/>
            <a:ext cx="6096003" cy="3429000"/>
          </a:xfrm>
          <a:prstGeom prst="rect">
            <a:avLst/>
          </a:prstGeom>
          <a:noFill/>
          <a:ln w="12701">
            <a:solidFill>
              <a:srgbClr val="000000"/>
            </a:solidFill>
            <a:prstDash val="solid"/>
          </a:ln>
        </p:spPr>
      </p:sp>
      <p:sp>
        <p:nvSpPr>
          <p:cNvPr id="5" name="Notizenplatzhalter 4">
            <a:extLst>
              <a:ext uri="{FF2B5EF4-FFF2-40B4-BE49-F238E27FC236}">
                <a16:creationId xmlns:a16="http://schemas.microsoft.com/office/drawing/2014/main" id="{35ABCF6A-CE10-CB60-CF07-11440483D56B}"/>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40" tIns="45720" rIns="91440" bIns="45720" anchor="t" anchorCtr="0" compatLnSpc="1">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a:extLst>
              <a:ext uri="{FF2B5EF4-FFF2-40B4-BE49-F238E27FC236}">
                <a16:creationId xmlns:a16="http://schemas.microsoft.com/office/drawing/2014/main" id="{FA7836E9-4D3B-1C19-9996-3EA6A68AD671}"/>
              </a:ext>
            </a:extLst>
          </p:cNvPr>
          <p:cNvSpPr txBox="1">
            <a:spLocks noGrp="1"/>
          </p:cNvSpPr>
          <p:nvPr>
            <p:ph type="ftr" sz="quarter" idx="4"/>
          </p:nvPr>
        </p:nvSpPr>
        <p:spPr>
          <a:xfrm>
            <a:off x="0" y="8685208"/>
            <a:ext cx="2971800" cy="457200"/>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stStyle>
          <a:p>
            <a:pPr lvl="0"/>
            <a:endParaRPr lang="de-DE"/>
          </a:p>
        </p:txBody>
      </p:sp>
      <p:sp>
        <p:nvSpPr>
          <p:cNvPr id="7" name="Foliennummernplatzhalter 6">
            <a:extLst>
              <a:ext uri="{FF2B5EF4-FFF2-40B4-BE49-F238E27FC236}">
                <a16:creationId xmlns:a16="http://schemas.microsoft.com/office/drawing/2014/main" id="{2A47D7AF-C760-936D-3214-570D055552FF}"/>
              </a:ext>
            </a:extLst>
          </p:cNvPr>
          <p:cNvSpPr txBox="1">
            <a:spLocks noGrp="1"/>
          </p:cNvSpPr>
          <p:nvPr>
            <p:ph type="sldNum" sz="quarter" idx="5"/>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pitchFamily="34"/>
                <a:ea typeface="ヒラギノ角ゴ Pro W3"/>
              </a:defRPr>
            </a:lvl1pPr>
          </a:lstStyle>
          <a:p>
            <a:pPr lvl="0"/>
            <a:fld id="{10E3AA7E-304C-424B-A791-C905073B8749}" type="slidenum">
              <a:t>‹Nr.›</a:t>
            </a:fld>
            <a:endParaRPr lang="de-DE"/>
          </a:p>
        </p:txBody>
      </p:sp>
    </p:spTree>
    <p:extLst>
      <p:ext uri="{BB962C8B-B14F-4D97-AF65-F5344CB8AC3E}">
        <p14:creationId xmlns:p14="http://schemas.microsoft.com/office/powerpoint/2010/main" val="4245166391"/>
      </p:ext>
    </p:extLst>
  </p:cSld>
  <p:clrMap bg1="lt1" tx1="dk1" bg2="lt2" tx2="dk2" accent1="accent1" accent2="accent2" accent3="accent3" accent4="accent4" accent5="accent5" accent6="accent6" hlink="hlink" folHlink="folHlink"/>
  <p:notesStyle>
    <a:lvl1pPr marL="0" marR="0" lvl="0" indent="0" algn="l" defTabSz="4572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Calibri"/>
        <a:ea typeface="ヒラギノ角ゴ Pro W3"/>
        <a:cs typeface="ヒラギノ角ゴ Pro W3"/>
      </a:defRPr>
    </a:lvl1pPr>
    <a:lvl2pPr marL="457200" marR="0" lvl="1" indent="0" algn="l" defTabSz="4572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Calibri"/>
        <a:ea typeface="ヒラギノ角ゴ Pro W3"/>
      </a:defRPr>
    </a:lvl2pPr>
    <a:lvl3pPr marL="914400" marR="0" lvl="2" indent="0" algn="l" defTabSz="4572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Calibri"/>
        <a:ea typeface="ヒラギノ角ゴ Pro W3"/>
      </a:defRPr>
    </a:lvl3pPr>
    <a:lvl4pPr marL="1371600" marR="0" lvl="3" indent="0" algn="l" defTabSz="4572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Calibri"/>
        <a:ea typeface="ヒラギノ角ゴ Pro W3"/>
      </a:defRPr>
    </a:lvl4pPr>
    <a:lvl5pPr marL="1828800" marR="0" lvl="4" indent="0" algn="l" defTabSz="4572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Calibri"/>
        <a:ea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1CC77D-1AE7-F216-CBD4-BD29192BF8C6}"/>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6539675-0FA7-7729-BCD4-A288343421C9}"/>
              </a:ext>
            </a:extLst>
          </p:cNvPr>
          <p:cNvSpPr txBox="1">
            <a:spLocks noGrp="1"/>
          </p:cNvSpPr>
          <p:nvPr>
            <p:ph type="body" sz="quarter" idx="1"/>
          </p:nvPr>
        </p:nvSpPr>
        <p:spPr/>
        <p:txBody>
          <a:bodyPr/>
          <a:lstStyle/>
          <a:p>
            <a:pPr lvl="0"/>
            <a:r>
              <a:rPr lang="de-DE"/>
              <a:t>Herrzlich Willokmmen zum Kolloquium</a:t>
            </a:r>
          </a:p>
        </p:txBody>
      </p:sp>
      <p:sp>
        <p:nvSpPr>
          <p:cNvPr id="4" name="Foliennummernplatzhalter 3">
            <a:extLst>
              <a:ext uri="{FF2B5EF4-FFF2-40B4-BE49-F238E27FC236}">
                <a16:creationId xmlns:a16="http://schemas.microsoft.com/office/drawing/2014/main" id="{BFEA307D-DD36-8918-E74C-135996363BFC}"/>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6301B5A-FC68-4721-8C1A-3DADFC33799A}" type="slidenum">
              <a:t>1</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EEABA61-6481-9ABD-C6B8-CA9E85F9FE15}"/>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BED86247-649B-EF2F-6DF3-CF35727B0A67}"/>
              </a:ext>
            </a:extLst>
          </p:cNvPr>
          <p:cNvSpPr txBox="1">
            <a:spLocks noGrp="1"/>
          </p:cNvSpPr>
          <p:nvPr>
            <p:ph type="body" sz="quarter" idx="1"/>
          </p:nvPr>
        </p:nvSpPr>
        <p:spPr/>
        <p:txBody>
          <a:bodyPr/>
          <a:lstStyle/>
          <a:p>
            <a:pPr lvl="0"/>
            <a:r>
              <a:rPr lang="de-DE"/>
              <a:t>Letzter Punkt </a:t>
            </a:r>
          </a:p>
        </p:txBody>
      </p:sp>
      <p:sp>
        <p:nvSpPr>
          <p:cNvPr id="4" name="Foliennummernplatzhalter 3">
            <a:extLst>
              <a:ext uri="{FF2B5EF4-FFF2-40B4-BE49-F238E27FC236}">
                <a16:creationId xmlns:a16="http://schemas.microsoft.com/office/drawing/2014/main" id="{CBD4EAF4-7C46-DB56-78B8-B63378CD641D}"/>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EFAFD33-47BE-4EDE-9B8F-C058C0FE27A8}" type="slidenum">
              <a:t>8</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AE6CEE0-2785-A88A-C745-AC09A912AEBC}"/>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81EC6B2B-92FF-F299-CD34-40728B00A688}"/>
              </a:ext>
            </a:extLst>
          </p:cNvPr>
          <p:cNvSpPr txBox="1">
            <a:spLocks noGrp="1"/>
          </p:cNvSpPr>
          <p:nvPr>
            <p:ph type="body" sz="quarter" idx="1"/>
          </p:nvPr>
        </p:nvSpPr>
        <p:spPr/>
        <p:txBody>
          <a:bodyPr/>
          <a:lstStyle/>
          <a:p>
            <a:pPr lvl="0"/>
            <a:r>
              <a:rPr lang="de-DE"/>
              <a:t>Brutgebiete, da nur während Brutzeit in Europa</a:t>
            </a:r>
          </a:p>
        </p:txBody>
      </p:sp>
      <p:sp>
        <p:nvSpPr>
          <p:cNvPr id="4" name="Foliennummernplatzhalter 3">
            <a:extLst>
              <a:ext uri="{FF2B5EF4-FFF2-40B4-BE49-F238E27FC236}">
                <a16:creationId xmlns:a16="http://schemas.microsoft.com/office/drawing/2014/main" id="{BE21EC08-CEDF-7793-87A9-7A73BB1C191B}"/>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9D85181-9405-4477-AD5F-7A7FDA861E0A}" type="slidenum">
              <a:t>9</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D2A374-E5D6-BF47-F9B5-C137B3B3CB1B}"/>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1975531-30F2-155B-5811-A924405D4963}"/>
              </a:ext>
            </a:extLst>
          </p:cNvPr>
          <p:cNvSpPr txBox="1">
            <a:spLocks noGrp="1"/>
          </p:cNvSpPr>
          <p:nvPr>
            <p:ph type="body" sz="quarter" idx="1"/>
          </p:nvPr>
        </p:nvSpPr>
        <p:spPr/>
        <p:txBody>
          <a:bodyPr/>
          <a:lstStyle/>
          <a:p>
            <a:pPr lvl="0"/>
            <a:r>
              <a:rPr lang="en-US" dirty="0"/>
              <a:t>157 </a:t>
            </a:r>
            <a:r>
              <a:rPr lang="en-US" dirty="0" err="1"/>
              <a:t>Sichtungen</a:t>
            </a:r>
            <a:r>
              <a:rPr lang="en-US" dirty="0"/>
              <a:t> </a:t>
            </a:r>
            <a:r>
              <a:rPr lang="en-US" dirty="0" err="1"/>
              <a:t>wurden</a:t>
            </a:r>
            <a:r>
              <a:rPr lang="en-US" dirty="0"/>
              <a:t> </a:t>
            </a:r>
            <a:r>
              <a:rPr lang="en-US" dirty="0" err="1"/>
              <a:t>etwa</a:t>
            </a:r>
            <a:r>
              <a:rPr lang="en-US" dirty="0"/>
              <a:t> 83 52,86\%</a:t>
            </a:r>
            <a:endParaRPr lang="de-DE" dirty="0">
              <a:cs typeface="Calibri"/>
            </a:endParaRPr>
          </a:p>
          <a:p>
            <a:pPr lvl="0"/>
            <a:endParaRPr lang="en-US" dirty="0">
              <a:cs typeface="Calibri"/>
            </a:endParaRPr>
          </a:p>
          <a:p>
            <a:pPr lvl="0"/>
            <a:r>
              <a:rPr lang="en-US" dirty="0" err="1">
                <a:cs typeface="Calibri"/>
              </a:rPr>
              <a:t>Nicht</a:t>
            </a:r>
            <a:r>
              <a:rPr lang="en-US" dirty="0">
                <a:cs typeface="Calibri"/>
              </a:rPr>
              <a:t> </a:t>
            </a:r>
            <a:r>
              <a:rPr lang="en-US" dirty="0" err="1">
                <a:cs typeface="Calibri"/>
              </a:rPr>
              <a:t>bekannt</a:t>
            </a:r>
            <a:r>
              <a:rPr lang="en-US" dirty="0">
                <a:cs typeface="Calibri"/>
              </a:rPr>
              <a:t> </a:t>
            </a:r>
            <a:r>
              <a:rPr lang="en-US" dirty="0" err="1">
                <a:cs typeface="Calibri"/>
              </a:rPr>
              <a:t>im</a:t>
            </a:r>
            <a:r>
              <a:rPr lang="en-US" dirty="0">
                <a:cs typeface="Calibri"/>
              </a:rPr>
              <a:t> </a:t>
            </a:r>
            <a:r>
              <a:rPr lang="en-US" dirty="0" err="1">
                <a:cs typeface="Calibri"/>
              </a:rPr>
              <a:t>welchen</a:t>
            </a:r>
            <a:r>
              <a:rPr lang="en-US" dirty="0">
                <a:cs typeface="Calibri"/>
              </a:rPr>
              <a:t> </a:t>
            </a:r>
            <a:r>
              <a:rPr lang="en-US" dirty="0" err="1">
                <a:cs typeface="Calibri"/>
              </a:rPr>
              <a:t>Zeitraum</a:t>
            </a:r>
            <a:r>
              <a:rPr lang="en-US" dirty="0">
                <a:cs typeface="Calibri"/>
              </a:rPr>
              <a:t>, </a:t>
            </a:r>
            <a:r>
              <a:rPr lang="en-US" dirty="0" err="1">
                <a:cs typeface="Calibri"/>
              </a:rPr>
              <a:t>ziehende</a:t>
            </a:r>
            <a:r>
              <a:rPr lang="en-US" dirty="0">
                <a:cs typeface="Calibri"/>
              </a:rPr>
              <a:t> </a:t>
            </a:r>
            <a:r>
              <a:rPr lang="en-US" dirty="0" err="1">
                <a:cs typeface="Calibri"/>
              </a:rPr>
              <a:t>Vögel</a:t>
            </a:r>
            <a:r>
              <a:rPr lang="en-US" dirty="0">
                <a:cs typeface="Calibri"/>
              </a:rPr>
              <a:t> </a:t>
            </a:r>
          </a:p>
          <a:p>
            <a:pPr lvl="0"/>
            <a:endParaRPr lang="de-DE" dirty="0"/>
          </a:p>
        </p:txBody>
      </p:sp>
      <p:sp>
        <p:nvSpPr>
          <p:cNvPr id="4" name="Foliennummernplatzhalter 3">
            <a:extLst>
              <a:ext uri="{FF2B5EF4-FFF2-40B4-BE49-F238E27FC236}">
                <a16:creationId xmlns:a16="http://schemas.microsoft.com/office/drawing/2014/main" id="{4AAFCC38-2834-D4AF-5907-8739D6908C32}"/>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640C9DA-07F1-48CB-8F2F-709294AE656A}" type="slidenum">
              <a:t>18</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2F0A87-DBC4-CAA4-B22C-21A5905FAD9F}"/>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D3A1338-C3AE-24F7-A1D8-8113C3ECD8BB}"/>
              </a:ext>
            </a:extLst>
          </p:cNvPr>
          <p:cNvSpPr txBox="1">
            <a:spLocks noGrp="1"/>
          </p:cNvSpPr>
          <p:nvPr>
            <p:ph type="body" sz="quarter" idx="1"/>
          </p:nvPr>
        </p:nvSpPr>
        <p:spPr/>
        <p:txBody>
          <a:bodyPr/>
          <a:lstStyle/>
          <a:p>
            <a:pPr lvl="0"/>
            <a:r>
              <a:rPr lang="en-US"/>
              <a:t>Naturschutzgebiet Haseldorfer Binnenelbe mit Elbvorland ; Pflanzendecke, Obstgärten Insektenvorkommen</a:t>
            </a:r>
            <a:endParaRPr lang="en-US">
              <a:cs typeface="Calibri"/>
            </a:endParaRPr>
          </a:p>
          <a:p>
            <a:pPr lvl="0"/>
            <a:endParaRPr lang="de-DE"/>
          </a:p>
        </p:txBody>
      </p:sp>
      <p:sp>
        <p:nvSpPr>
          <p:cNvPr id="4" name="Foliennummernplatzhalter 3">
            <a:extLst>
              <a:ext uri="{FF2B5EF4-FFF2-40B4-BE49-F238E27FC236}">
                <a16:creationId xmlns:a16="http://schemas.microsoft.com/office/drawing/2014/main" id="{363037C0-2FEF-E19F-38ED-7EE4A900059E}"/>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00BD587-B7D1-46FD-8AB3-ACC2D841B8DB}" type="slidenum">
              <a:t>19</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D898D72-BC4A-90E6-6C46-FF11EC50EE90}"/>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B9FF8038-AB5A-BFB5-0BD5-95EC76D1EC17}"/>
              </a:ext>
            </a:extLst>
          </p:cNvPr>
          <p:cNvSpPr txBox="1">
            <a:spLocks noGrp="1"/>
          </p:cNvSpPr>
          <p:nvPr>
            <p:ph type="body" sz="quarter" idx="1"/>
          </p:nvPr>
        </p:nvSpPr>
        <p:spPr/>
        <p:txBody>
          <a:bodyPr/>
          <a:lstStyle/>
          <a:p>
            <a:pPr lvl="0"/>
            <a:r>
              <a:rPr lang="en-US"/>
              <a:t>Insbesondere auf der nördlichen Hälfte scheinen die Bedingungen den Präferenzen des Vogels zu ähneln.D ie Feuchte kann den Wiedehopf, welcher trockene Gebiete bevorzugt, verscheuchen. Im südöstlichen Bereich sind zusätzlich viele Straßen und Gebäude, was für das Abhanden von potenzieller Lebensräume spricht.</a:t>
            </a:r>
            <a:endParaRPr lang="en-US">
              <a:cs typeface="Calibri"/>
            </a:endParaRPr>
          </a:p>
          <a:p>
            <a:pPr lvl="0"/>
            <a:endParaRPr lang="de-DE"/>
          </a:p>
        </p:txBody>
      </p:sp>
      <p:sp>
        <p:nvSpPr>
          <p:cNvPr id="4" name="Foliennummernplatzhalter 3">
            <a:extLst>
              <a:ext uri="{FF2B5EF4-FFF2-40B4-BE49-F238E27FC236}">
                <a16:creationId xmlns:a16="http://schemas.microsoft.com/office/drawing/2014/main" id="{68378D9F-15DE-9D58-4F23-7E733377B50B}"/>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DE26D7-7C1A-40AC-8E8F-00D2D25B39D9}" type="slidenum">
              <a:t>20</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6B6DDA9-39C8-5CB9-247D-C53A0ED5557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0F89562-70E6-116C-271F-48BD0E2E8516}"/>
              </a:ext>
            </a:extLst>
          </p:cNvPr>
          <p:cNvSpPr txBox="1">
            <a:spLocks noGrp="1"/>
          </p:cNvSpPr>
          <p:nvPr>
            <p:ph type="body" sz="quarter" idx="1"/>
          </p:nvPr>
        </p:nvSpPr>
        <p:spPr/>
        <p:txBody>
          <a:bodyPr/>
          <a:lstStyle/>
          <a:p>
            <a:pPr lvl="0"/>
            <a:r>
              <a:rPr lang="en-US"/>
              <a:t>244 von 590 41,35</a:t>
            </a:r>
            <a:endParaRPr lang="de-DE"/>
          </a:p>
          <a:p>
            <a:pPr lvl="0"/>
            <a:endParaRPr lang="de-DE"/>
          </a:p>
        </p:txBody>
      </p:sp>
      <p:sp>
        <p:nvSpPr>
          <p:cNvPr id="4" name="Foliennummernplatzhalter 3">
            <a:extLst>
              <a:ext uri="{FF2B5EF4-FFF2-40B4-BE49-F238E27FC236}">
                <a16:creationId xmlns:a16="http://schemas.microsoft.com/office/drawing/2014/main" id="{233416DC-A11F-7713-42BB-4C46FCFC95B4}"/>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BD9F9B2-7C4F-41AB-908C-EE42C1ACF4AB}" type="slidenum">
              <a:t>23</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B4059A-334D-BB18-756C-99EE5D29E050}"/>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64D6F9E4-2EAC-E913-C03E-357168455493}"/>
              </a:ext>
            </a:extLst>
          </p:cNvPr>
          <p:cNvSpPr txBox="1">
            <a:spLocks noGrp="1"/>
          </p:cNvSpPr>
          <p:nvPr>
            <p:ph type="body" sz="quarter" idx="1"/>
          </p:nvPr>
        </p:nvSpPr>
        <p:spPr/>
        <p:txBody>
          <a:bodyPr/>
          <a:lstStyle/>
          <a:p>
            <a:pPr lvl="0"/>
            <a:r>
              <a:rPr lang="de-DE"/>
              <a:t>unbenutzte Flächen und wenige Straßen</a:t>
            </a:r>
          </a:p>
          <a:p>
            <a:pPr lvl="0"/>
            <a:r>
              <a:rPr lang="de-DE"/>
              <a:t>Naturschutgebiet</a:t>
            </a:r>
          </a:p>
        </p:txBody>
      </p:sp>
      <p:sp>
        <p:nvSpPr>
          <p:cNvPr id="4" name="Foliennummernplatzhalter 3">
            <a:extLst>
              <a:ext uri="{FF2B5EF4-FFF2-40B4-BE49-F238E27FC236}">
                <a16:creationId xmlns:a16="http://schemas.microsoft.com/office/drawing/2014/main" id="{37C5D1F9-3D4D-301B-3D4E-5F1DC3AFEC2B}"/>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DD3F3D-243D-4E6C-97BF-DBF36CADD1EF}" type="slidenum">
              <a:t>24</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F7C8D0-0ABB-DD81-7C92-E3CAEEE65CF5}"/>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1B8BC10C-B8A6-F69D-A2A4-615C5A88C1AA}"/>
              </a:ext>
            </a:extLst>
          </p:cNvPr>
          <p:cNvSpPr txBox="1">
            <a:spLocks noGrp="1"/>
          </p:cNvSpPr>
          <p:nvPr>
            <p:ph type="body" sz="quarter" idx="1"/>
          </p:nvPr>
        </p:nvSpPr>
        <p:spPr/>
        <p:txBody>
          <a:bodyPr/>
          <a:lstStyle/>
          <a:p>
            <a:pPr lvl="0"/>
            <a:r>
              <a:rPr lang="en-US"/>
              <a:t>Nationalpark; Offenland ist auch im kleinem Maße aufzufinden aber durch die strikten Bedingungen und der Größe eher unwahrscheinlich,; Wald; zu feucht und windig ; Im Südosten von Rügen könnten die Chancen jedoch besser stehen, obwohl es auch dort zu feucht sein könnte. Das Naturschutzgebiet Mönchgut</a:t>
            </a:r>
            <a:endParaRPr lang="de-DE">
              <a:cs typeface="Calibri"/>
            </a:endParaRPr>
          </a:p>
          <a:p>
            <a:pPr lvl="0"/>
            <a:endParaRPr lang="de-DE"/>
          </a:p>
        </p:txBody>
      </p:sp>
      <p:sp>
        <p:nvSpPr>
          <p:cNvPr id="4" name="Foliennummernplatzhalter 3">
            <a:extLst>
              <a:ext uri="{FF2B5EF4-FFF2-40B4-BE49-F238E27FC236}">
                <a16:creationId xmlns:a16="http://schemas.microsoft.com/office/drawing/2014/main" id="{AADF2724-3A7B-0809-50A5-DEB93D02D811}"/>
              </a:ext>
            </a:extLst>
          </p:cNvPr>
          <p:cNvSpPr txBox="1"/>
          <p:nvPr/>
        </p:nvSpPr>
        <p:spPr>
          <a:xfrm>
            <a:off x="3884608" y="8685208"/>
            <a:ext cx="2971800" cy="457200"/>
          </a:xfrm>
          <a:prstGeom prst="rect">
            <a:avLst/>
          </a:prstGeom>
          <a:noFill/>
          <a:ln cap="flat">
            <a:noFill/>
          </a:ln>
          <a:effectLst>
            <a:outerShdw dist="22997" dir="5400000" algn="tl">
              <a:srgbClr val="000000">
                <a:alpha val="35000"/>
              </a:srgbClr>
            </a:outerShdw>
          </a:effectLst>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AEB0877-4057-4CAB-9F18-A928A4C93853}" type="slidenum">
              <a:t>25</a:t>
            </a:fld>
            <a:endParaRPr lang="de-DE" sz="1200" b="0" i="0" u="none" strike="noStrike" kern="1200" cap="none" spc="0" baseline="0">
              <a:solidFill>
                <a:srgbClr val="000000"/>
              </a:solidFill>
              <a:uFillTx/>
              <a:latin typeface="Calibri" pitchFamily="34"/>
              <a:ea typeface="ヒラギノ角ゴ Pro W3"/>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AW Titel Weiss">
    <p:spTree>
      <p:nvGrpSpPr>
        <p:cNvPr id="1" name=""/>
        <p:cNvGrpSpPr/>
        <p:nvPr/>
      </p:nvGrpSpPr>
      <p:grpSpPr>
        <a:xfrm>
          <a:off x="0" y="0"/>
          <a:ext cx="0" cy="0"/>
          <a:chOff x="0" y="0"/>
          <a:chExt cx="0" cy="0"/>
        </a:xfrm>
      </p:grpSpPr>
      <p:pic>
        <p:nvPicPr>
          <p:cNvPr id="2" name="Bild 11">
            <a:extLst>
              <a:ext uri="{FF2B5EF4-FFF2-40B4-BE49-F238E27FC236}">
                <a16:creationId xmlns:a16="http://schemas.microsoft.com/office/drawing/2014/main" id="{18FA3FF2-F9F6-4AF9-4FCD-4F60AC809665}"/>
              </a:ext>
            </a:extLst>
          </p:cNvPr>
          <p:cNvPicPr>
            <a:picLocks noChangeAspect="1"/>
          </p:cNvPicPr>
          <p:nvPr/>
        </p:nvPicPr>
        <p:blipFill>
          <a:blip r:embed="rId2"/>
          <a:srcRect/>
          <a:stretch>
            <a:fillRect/>
          </a:stretch>
        </p:blipFill>
        <p:spPr>
          <a:xfrm>
            <a:off x="9215999" y="5759997"/>
            <a:ext cx="2465185" cy="636522"/>
          </a:xfrm>
          <a:prstGeom prst="rect">
            <a:avLst/>
          </a:prstGeom>
          <a:noFill/>
          <a:ln cap="flat">
            <a:noFill/>
          </a:ln>
          <a:effectLst>
            <a:outerShdw dist="22997" dir="5400000" algn="tl">
              <a:srgbClr val="000000">
                <a:alpha val="35000"/>
              </a:srgbClr>
            </a:outerShdw>
          </a:effectLst>
        </p:spPr>
      </p:pic>
      <p:sp>
        <p:nvSpPr>
          <p:cNvPr id="3" name="Rectangle 4">
            <a:extLst>
              <a:ext uri="{FF2B5EF4-FFF2-40B4-BE49-F238E27FC236}">
                <a16:creationId xmlns:a16="http://schemas.microsoft.com/office/drawing/2014/main" id="{4A5FB83E-6B0E-DFCC-57F0-D5F2D3B5ED81}"/>
              </a:ext>
            </a:extLst>
          </p:cNvPr>
          <p:cNvSpPr/>
          <p:nvPr/>
        </p:nvSpPr>
        <p:spPr>
          <a:xfrm>
            <a:off x="484714" y="2247896"/>
            <a:ext cx="9370478" cy="404814"/>
          </a:xfrm>
          <a:prstGeom prst="rect">
            <a:avLst/>
          </a:prstGeom>
          <a:noFill/>
          <a:ln cap="flat">
            <a:noFill/>
            <a:prstDash val="solid"/>
          </a:ln>
          <a:effectLst>
            <a:outerShdw dist="22997" dir="5400000" algn="tl">
              <a:srgbClr val="000000">
                <a:alpha val="35000"/>
              </a:srgbClr>
            </a:outerShdw>
          </a:effectLst>
        </p:spPr>
        <p:txBody>
          <a:bodyPr vert="horz" wrap="square" lIns="0" tIns="0" rIns="0" bIns="0" anchor="t" anchorCtr="0" compatLnSpc="1">
            <a:noAutofit/>
          </a:bodyPr>
          <a:lstStyle/>
          <a:p>
            <a:pPr marL="0" marR="0" lvl="0" indent="0" algn="l" defTabSz="457200" rtl="0" fontAlgn="auto" hangingPunct="1">
              <a:lnSpc>
                <a:spcPct val="110000"/>
              </a:lnSpc>
              <a:spcBef>
                <a:spcPts val="0"/>
              </a:spcBef>
              <a:spcAft>
                <a:spcPts val="0"/>
              </a:spcAft>
              <a:buNone/>
              <a:tabLst/>
              <a:defRPr sz="1800" b="0" i="0" u="none" strike="noStrike" kern="0" cap="none" spc="0" baseline="0">
                <a:solidFill>
                  <a:srgbClr val="000000"/>
                </a:solidFill>
                <a:uFillTx/>
              </a:defRPr>
            </a:pPr>
            <a:endParaRPr lang="en-US" sz="2800" b="1" i="0" u="none" strike="noStrike" kern="1200" cap="all" spc="0" baseline="0">
              <a:solidFill>
                <a:srgbClr val="274099"/>
              </a:solidFill>
              <a:uFillTx/>
              <a:latin typeface="Arial"/>
              <a:cs typeface="Arial"/>
            </a:endParaRPr>
          </a:p>
        </p:txBody>
      </p:sp>
      <p:sp>
        <p:nvSpPr>
          <p:cNvPr id="4" name="Inhaltsplatzhalter 24">
            <a:extLst>
              <a:ext uri="{FF2B5EF4-FFF2-40B4-BE49-F238E27FC236}">
                <a16:creationId xmlns:a16="http://schemas.microsoft.com/office/drawing/2014/main" id="{834C9F52-D7DE-9161-5C04-30CD984FCF03}"/>
              </a:ext>
            </a:extLst>
          </p:cNvPr>
          <p:cNvSpPr txBox="1">
            <a:spLocks noGrp="1"/>
          </p:cNvSpPr>
          <p:nvPr>
            <p:ph sz="quarter" idx="4294967295"/>
          </p:nvPr>
        </p:nvSpPr>
        <p:spPr>
          <a:xfrm>
            <a:off x="484714" y="2240289"/>
            <a:ext cx="9972995" cy="607170"/>
          </a:xfrm>
          <a:prstGeom prst="rect">
            <a:avLst/>
          </a:prstGeom>
          <a:noFill/>
          <a:ln>
            <a:noFill/>
          </a:ln>
        </p:spPr>
        <p:txBody>
          <a:bodyPr vert="horz" wrap="square" lIns="0" tIns="0" rIns="0" bIns="0" anchor="t" anchorCtr="0" compatLnSpc="1">
            <a:noAutofit/>
          </a:bodyPr>
          <a:lstStyle>
            <a:lvl1pPr marL="0" marR="0" lvl="0" indent="0" defTabSz="457200" fontAlgn="auto">
              <a:spcBef>
                <a:spcPts val="700"/>
              </a:spcBef>
              <a:spcAft>
                <a:spcPts val="0"/>
              </a:spcAft>
              <a:buNone/>
              <a:tabLst/>
              <a:defRPr lang="de-DE" b="1" i="0" u="none" strike="noStrike" cap="all" spc="0" baseline="0">
                <a:solidFill>
                  <a:srgbClr val="02288E"/>
                </a:solidFill>
                <a:uFillTx/>
                <a:latin typeface="Arial"/>
                <a:ea typeface="ヒラギノ角ゴ Pro W3"/>
                <a:cs typeface="ヒラギノ角ゴ Pro W3"/>
              </a:defRPr>
            </a:lvl1pPr>
          </a:lstStyle>
          <a:p>
            <a:pPr lvl="0"/>
            <a:r>
              <a:rPr lang="de-DE"/>
              <a:t>Mastertextformat bearbeiten</a:t>
            </a:r>
          </a:p>
        </p:txBody>
      </p:sp>
      <p:sp>
        <p:nvSpPr>
          <p:cNvPr id="5" name="Textplatzhalter 28">
            <a:extLst>
              <a:ext uri="{FF2B5EF4-FFF2-40B4-BE49-F238E27FC236}">
                <a16:creationId xmlns:a16="http://schemas.microsoft.com/office/drawing/2014/main" id="{1705F725-90AB-70CC-9351-1B72A3961C97}"/>
              </a:ext>
            </a:extLst>
          </p:cNvPr>
          <p:cNvSpPr txBox="1">
            <a:spLocks noGrp="1"/>
          </p:cNvSpPr>
          <p:nvPr>
            <p:ph type="body" sz="quarter" idx="4294967295"/>
          </p:nvPr>
        </p:nvSpPr>
        <p:spPr>
          <a:xfrm>
            <a:off x="484714" y="2847459"/>
            <a:ext cx="9972995" cy="693837"/>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400"/>
              </a:spcBef>
              <a:spcAft>
                <a:spcPts val="0"/>
              </a:spcAft>
              <a:buNone/>
              <a:tabLst/>
              <a:defRPr lang="de-DE" sz="1600" b="1" i="0" u="none" strike="noStrike" cap="none" spc="0" baseline="0">
                <a:solidFill>
                  <a:srgbClr val="02288E"/>
                </a:solidFill>
                <a:uFillTx/>
                <a:latin typeface="Arial"/>
                <a:ea typeface="ヒラギノ角ゴ Pro W3"/>
                <a:cs typeface="ヒラギノ角ゴ Pro W3"/>
              </a:defRPr>
            </a:lvl1pPr>
          </a:lstStyle>
          <a:p>
            <a:pPr lvl="0"/>
            <a:r>
              <a:rPr lang="de-DE"/>
              <a:t>Mastertextformat bearbeiten</a:t>
            </a:r>
          </a:p>
        </p:txBody>
      </p:sp>
      <p:sp>
        <p:nvSpPr>
          <p:cNvPr id="6" name="Textplatzhalter 28">
            <a:extLst>
              <a:ext uri="{FF2B5EF4-FFF2-40B4-BE49-F238E27FC236}">
                <a16:creationId xmlns:a16="http://schemas.microsoft.com/office/drawing/2014/main" id="{E94FB426-D7E9-B163-749A-F72E825AFF3D}"/>
              </a:ext>
            </a:extLst>
          </p:cNvPr>
          <p:cNvSpPr txBox="1">
            <a:spLocks noGrp="1"/>
          </p:cNvSpPr>
          <p:nvPr>
            <p:ph type="body" sz="quarter" idx="4294967295"/>
          </p:nvPr>
        </p:nvSpPr>
        <p:spPr>
          <a:xfrm>
            <a:off x="484714" y="4085539"/>
            <a:ext cx="9972995" cy="1022747"/>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0"/>
              </a:spcBef>
              <a:spcAft>
                <a:spcPts val="0"/>
              </a:spcAft>
              <a:buNone/>
              <a:tabLst/>
              <a:defRPr lang="de-DE" sz="1600" b="0" i="0" u="none" strike="noStrike" cap="none" spc="0" baseline="0">
                <a:solidFill>
                  <a:srgbClr val="02288E"/>
                </a:solidFill>
                <a:uFillTx/>
                <a:latin typeface="Arial"/>
                <a:ea typeface="ヒラギノ角ゴ Pro W3"/>
                <a:cs typeface="ヒラギノ角ゴ Pro W3"/>
              </a:defRPr>
            </a:lvl1pPr>
            <a:lvl2pPr marL="0" marR="0" lvl="1" indent="0" defTabSz="457200" fontAlgn="auto">
              <a:lnSpc>
                <a:spcPts val="2200"/>
              </a:lnSpc>
              <a:spcBef>
                <a:spcPts val="400"/>
              </a:spcBef>
              <a:spcAft>
                <a:spcPts val="0"/>
              </a:spcAft>
              <a:buNone/>
              <a:tabLst/>
              <a:defRPr lang="de-DE" sz="1600" b="0" i="0" u="none" strike="noStrike" cap="none" spc="0" baseline="0">
                <a:solidFill>
                  <a:srgbClr val="274099"/>
                </a:solidFill>
                <a:uFillTx/>
                <a:latin typeface="Arial"/>
                <a:ea typeface="ヒラギノ角ゴ Pro W3"/>
              </a:defRPr>
            </a:lvl2pPr>
            <a:lvl3pPr marR="0" lvl="2" defTabSz="457200" fontAlgn="auto">
              <a:lnSpc>
                <a:spcPct val="100000"/>
              </a:lnSpc>
              <a:spcBef>
                <a:spcPts val="600"/>
              </a:spcBef>
              <a:spcAft>
                <a:spcPts val="0"/>
              </a:spcAft>
              <a:buSzPct val="100000"/>
              <a:buFont typeface="Arial" pitchFamily="34"/>
              <a:tabLst/>
              <a:defRPr lang="de-DE" sz="2400" b="0" i="0" u="none" strike="noStrike" cap="none" spc="0" baseline="0">
                <a:solidFill>
                  <a:srgbClr val="000000"/>
                </a:solidFill>
                <a:uFillTx/>
                <a:latin typeface="Arial"/>
                <a:ea typeface="ヒラギノ角ゴ Pro W3"/>
              </a:defRPr>
            </a:lvl3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70599717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HAW Tabelle 3">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A07D0AE0-F6F5-99C4-51BF-D4DBBD92EB18}"/>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09685B91-C9E5-5E56-26E5-B5D653856B9F}"/>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4" name="Foliennummernplatzhalter 1">
            <a:extLst>
              <a:ext uri="{FF2B5EF4-FFF2-40B4-BE49-F238E27FC236}">
                <a16:creationId xmlns:a16="http://schemas.microsoft.com/office/drawing/2014/main" id="{9D0C479E-2201-46C5-E7C0-7CA4177D3C6A}"/>
              </a:ext>
            </a:extLst>
          </p:cNvPr>
          <p:cNvSpPr txBox="1">
            <a:spLocks noGrp="1"/>
          </p:cNvSpPr>
          <p:nvPr>
            <p:ph type="sldNum" sz="quarter" idx="8"/>
          </p:nvPr>
        </p:nvSpPr>
        <p:spPr/>
        <p:txBody>
          <a:bodyPr/>
          <a:lstStyle>
            <a:lvl1pPr>
              <a:defRPr/>
            </a:lvl1pPr>
          </a:lstStyle>
          <a:p>
            <a:pPr lvl="0"/>
            <a:fld id="{C1011D64-73D2-4952-83D0-8269F9A44CF5}" type="slidenum">
              <a:t>‹Nr.›</a:t>
            </a:fld>
            <a:endParaRPr lang="de-DE"/>
          </a:p>
        </p:txBody>
      </p:sp>
      <p:sp>
        <p:nvSpPr>
          <p:cNvPr id="5" name="Tabellenplatzhalter 9">
            <a:extLst>
              <a:ext uri="{FF2B5EF4-FFF2-40B4-BE49-F238E27FC236}">
                <a16:creationId xmlns:a16="http://schemas.microsoft.com/office/drawing/2014/main" id="{76733B69-B352-CBE6-EB27-520ACDE7A3A2}"/>
              </a:ext>
            </a:extLst>
          </p:cNvPr>
          <p:cNvSpPr txBox="1">
            <a:spLocks noGrp="1"/>
          </p:cNvSpPr>
          <p:nvPr>
            <p:ph type="tbl" sz="quarter" idx="4294967295"/>
          </p:nvPr>
        </p:nvSpPr>
        <p:spPr>
          <a:xfrm>
            <a:off x="1003764" y="1635120"/>
            <a:ext cx="9990606" cy="3851279"/>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Tabelle durch Klicken auf Symbol hinzufügen</a:t>
            </a:r>
          </a:p>
        </p:txBody>
      </p:sp>
      <p:pic>
        <p:nvPicPr>
          <p:cNvPr id="8" name="Bild 2">
            <a:extLst>
              <a:ext uri="{FF2B5EF4-FFF2-40B4-BE49-F238E27FC236}">
                <a16:creationId xmlns:a16="http://schemas.microsoft.com/office/drawing/2014/main" id="{5B034F91-AE1D-AA53-779E-D9284AFDBD93}"/>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
        <p:nvSpPr>
          <p:cNvPr id="10" name="Textfeld 9">
            <a:extLst>
              <a:ext uri="{FF2B5EF4-FFF2-40B4-BE49-F238E27FC236}">
                <a16:creationId xmlns:a16="http://schemas.microsoft.com/office/drawing/2014/main" id="{E08BFEEC-38C5-8E8B-FF4F-3B3CF42B68C4}"/>
              </a:ext>
            </a:extLst>
          </p:cNvPr>
          <p:cNvSpPr txBox="1"/>
          <p:nvPr userDrawn="1"/>
        </p:nvSpPr>
        <p:spPr>
          <a:xfrm>
            <a:off x="555171" y="6079388"/>
            <a:ext cx="6096946" cy="261610"/>
          </a:xfrm>
          <a:prstGeom prst="rect">
            <a:avLst/>
          </a:prstGeom>
          <a:noFill/>
        </p:spPr>
        <p:txBody>
          <a:bodyPr wrap="square">
            <a:sp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solidFill>
                  <a:srgbClr val="02298E"/>
                </a:solidFill>
                <a:uFillTx/>
                <a:latin typeface="Arial" pitchFamily="34"/>
                <a:ea typeface="ヒラギノ角ゴ Pro W3"/>
                <a:cs typeface="Arial" pitchFamily="34"/>
              </a:rPr>
              <a:t>Bachelorarbeit Kolloquium David Duong 10.07.2023</a:t>
            </a:r>
          </a:p>
        </p:txBody>
      </p:sp>
      <p:sp>
        <p:nvSpPr>
          <p:cNvPr id="12" name="Textfeld 11">
            <a:extLst>
              <a:ext uri="{FF2B5EF4-FFF2-40B4-BE49-F238E27FC236}">
                <a16:creationId xmlns:a16="http://schemas.microsoft.com/office/drawing/2014/main" id="{F6B907E1-F5F1-37A1-21D3-C8D7137F1414}"/>
              </a:ext>
            </a:extLst>
          </p:cNvPr>
          <p:cNvSpPr txBox="1"/>
          <p:nvPr userDrawn="1"/>
        </p:nvSpPr>
        <p:spPr>
          <a:xfrm>
            <a:off x="555171" y="6238080"/>
            <a:ext cx="6096946" cy="430887"/>
          </a:xfrm>
          <a:prstGeom prst="rect">
            <a:avLst/>
          </a:prstGeom>
          <a:noFill/>
        </p:spPr>
        <p:txBody>
          <a:bodyPr wrap="square">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Ein agentenbasiertes Simulationsmodell für Ausbreitung von Wiedehopfen in Norddeutschland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Prof. Dr. Thomas Clemen; Prof. Dr. Marina </a:t>
            </a:r>
            <a:r>
              <a:rPr lang="de-DE" sz="1100" b="0" i="0" u="none" strike="noStrike" kern="1200" cap="none" spc="0" baseline="0" dirty="0" err="1">
                <a:solidFill>
                  <a:srgbClr val="02298E"/>
                </a:solidFill>
                <a:uFillTx/>
                <a:latin typeface="Arial"/>
                <a:ea typeface="ヒラギノ角ゴ Pro W3"/>
                <a:cs typeface="Arial"/>
              </a:rPr>
              <a:t>Tropmann</a:t>
            </a:r>
            <a:r>
              <a:rPr lang="de-DE" sz="1100" b="0" i="0" u="none" strike="noStrike" kern="1200" cap="none" spc="0" baseline="0" dirty="0">
                <a:solidFill>
                  <a:srgbClr val="02298E"/>
                </a:solidFill>
                <a:uFillTx/>
                <a:latin typeface="Arial"/>
                <a:ea typeface="ヒラギノ角ゴ Pro W3"/>
                <a:cs typeface="Arial"/>
              </a:rPr>
              <a:t>-Frick</a:t>
            </a:r>
          </a:p>
        </p:txBody>
      </p:sp>
    </p:spTree>
    <p:extLst>
      <p:ext uri="{BB962C8B-B14F-4D97-AF65-F5344CB8AC3E}">
        <p14:creationId xmlns:p14="http://schemas.microsoft.com/office/powerpoint/2010/main" val="38365039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W Tabelle 4">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DFE55DFE-D3E4-F4AF-1614-91ACA174420D}"/>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7C8AA5F4-EF53-B820-4E17-80EBE9DF9D1D}"/>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4" name="Textplatzhalter 24">
            <a:extLst>
              <a:ext uri="{FF2B5EF4-FFF2-40B4-BE49-F238E27FC236}">
                <a16:creationId xmlns:a16="http://schemas.microsoft.com/office/drawing/2014/main" id="{4033AE40-47DD-D937-C377-E27486D52860}"/>
              </a:ext>
            </a:extLst>
          </p:cNvPr>
          <p:cNvSpPr txBox="1">
            <a:spLocks noGrp="1"/>
          </p:cNvSpPr>
          <p:nvPr>
            <p:ph type="body" sz="quarter" idx="4294967295"/>
          </p:nvPr>
        </p:nvSpPr>
        <p:spPr>
          <a:xfrm>
            <a:off x="618006" y="3010268"/>
            <a:ext cx="10941820" cy="2676156"/>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50"/>
              </a:spcBef>
              <a:spcAft>
                <a:spcPts val="0"/>
              </a:spcAft>
              <a:buNone/>
              <a:tabLst/>
              <a:defRPr lang="de-DE" sz="1600" b="0" i="0" u="none" strike="noStrike" cap="none" spc="0" baseline="0">
                <a:solidFill>
                  <a:srgbClr val="000000"/>
                </a:solidFill>
                <a:uFillTx/>
                <a:latin typeface="Arial"/>
                <a:ea typeface="ヒラギノ角ゴ Pro W3"/>
                <a:cs typeface="ヒラギノ角ゴ Pro W3"/>
              </a:defRPr>
            </a:lvl1pPr>
            <a:lvl2pPr marL="0" marR="0" lvl="1"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2pPr>
            <a:lvl3pPr marL="0" marR="0" lvl="2"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3pPr>
            <a:lvl4pPr marL="0" marR="0" lvl="3"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4pPr>
            <a:lvl5pPr marL="0" marR="0" lvl="4"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10">
            <a:extLst>
              <a:ext uri="{FF2B5EF4-FFF2-40B4-BE49-F238E27FC236}">
                <a16:creationId xmlns:a16="http://schemas.microsoft.com/office/drawing/2014/main" id="{F9CE539C-4184-B344-950C-D2E9BB00C6FE}"/>
              </a:ext>
            </a:extLst>
          </p:cNvPr>
          <p:cNvSpPr txBox="1">
            <a:spLocks noGrp="1"/>
          </p:cNvSpPr>
          <p:nvPr>
            <p:ph type="sldNum" sz="quarter" idx="8"/>
          </p:nvPr>
        </p:nvSpPr>
        <p:spPr/>
        <p:txBody>
          <a:bodyPr/>
          <a:lstStyle>
            <a:lvl1pPr>
              <a:defRPr/>
            </a:lvl1pPr>
          </a:lstStyle>
          <a:p>
            <a:pPr lvl="0"/>
            <a:fld id="{9CBCBB9B-6CA7-4458-A796-A4B908F5757C}" type="slidenum">
              <a:t>‹Nr.›</a:t>
            </a:fld>
            <a:endParaRPr lang="de-DE"/>
          </a:p>
        </p:txBody>
      </p:sp>
      <p:sp>
        <p:nvSpPr>
          <p:cNvPr id="6" name="Tabellenplatzhalter 2">
            <a:extLst>
              <a:ext uri="{FF2B5EF4-FFF2-40B4-BE49-F238E27FC236}">
                <a16:creationId xmlns:a16="http://schemas.microsoft.com/office/drawing/2014/main" id="{BD1724AE-4940-037B-53C4-D312562D3BDC}"/>
              </a:ext>
            </a:extLst>
          </p:cNvPr>
          <p:cNvSpPr txBox="1">
            <a:spLocks noGrp="1"/>
          </p:cNvSpPr>
          <p:nvPr>
            <p:ph type="tbl" sz="quarter" idx="4294967295"/>
          </p:nvPr>
        </p:nvSpPr>
        <p:spPr>
          <a:xfrm>
            <a:off x="643463" y="1465261"/>
            <a:ext cx="10915650" cy="1293811"/>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Tabelle durch Klicken auf Symbol hinzufügen</a:t>
            </a:r>
          </a:p>
        </p:txBody>
      </p:sp>
      <p:sp>
        <p:nvSpPr>
          <p:cNvPr id="7" name="Untertitel 6">
            <a:extLst>
              <a:ext uri="{FF2B5EF4-FFF2-40B4-BE49-F238E27FC236}">
                <a16:creationId xmlns:a16="http://schemas.microsoft.com/office/drawing/2014/main" id="{66EF3532-84DD-0F00-3A13-D604CC3CB3A2}"/>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8" name="Textfeld 12">
            <a:extLst>
              <a:ext uri="{FF2B5EF4-FFF2-40B4-BE49-F238E27FC236}">
                <a16:creationId xmlns:a16="http://schemas.microsoft.com/office/drawing/2014/main" id="{81D4B0AB-6C0B-C61D-6D9E-5AB0890080C2}"/>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pic>
        <p:nvPicPr>
          <p:cNvPr id="9" name="Bild 2">
            <a:extLst>
              <a:ext uri="{FF2B5EF4-FFF2-40B4-BE49-F238E27FC236}">
                <a16:creationId xmlns:a16="http://schemas.microsoft.com/office/drawing/2014/main" id="{C443AA78-38A0-EEC6-AA87-5719103E5D9F}"/>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4137022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W nur Bild">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8ED0C711-40A5-CD26-86B3-3D126C82BEAA}"/>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Bildplatzhalter 13">
            <a:extLst>
              <a:ext uri="{FF2B5EF4-FFF2-40B4-BE49-F238E27FC236}">
                <a16:creationId xmlns:a16="http://schemas.microsoft.com/office/drawing/2014/main" id="{ACD5298F-F80E-1DAD-85D7-623FF6842A14}"/>
              </a:ext>
            </a:extLst>
          </p:cNvPr>
          <p:cNvSpPr txBox="1">
            <a:spLocks noGrp="1"/>
          </p:cNvSpPr>
          <p:nvPr>
            <p:ph type="pic" sz="quarter" idx="4294967295"/>
          </p:nvPr>
        </p:nvSpPr>
        <p:spPr>
          <a:xfrm>
            <a:off x="0" y="-54278"/>
            <a:ext cx="12191996" cy="6099477"/>
          </a:xfrm>
          <a:prstGeom prst="rect">
            <a:avLst/>
          </a:prstGeom>
          <a:noFill/>
          <a:ln>
            <a:noFill/>
          </a:ln>
        </p:spPr>
        <p:txBody>
          <a:bodyPr vert="horz" wrap="square" lIns="0" tIns="0" rIns="0" bIns="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Bild durch Klicken auf Symbol hinzufügen</a:t>
            </a:r>
          </a:p>
        </p:txBody>
      </p:sp>
      <p:sp>
        <p:nvSpPr>
          <p:cNvPr id="4" name="Foliennummernplatzhalter 10">
            <a:extLst>
              <a:ext uri="{FF2B5EF4-FFF2-40B4-BE49-F238E27FC236}">
                <a16:creationId xmlns:a16="http://schemas.microsoft.com/office/drawing/2014/main" id="{E75B0978-B60F-905C-9080-8D5568E5C728}"/>
              </a:ext>
            </a:extLst>
          </p:cNvPr>
          <p:cNvSpPr txBox="1">
            <a:spLocks noGrp="1"/>
          </p:cNvSpPr>
          <p:nvPr>
            <p:ph type="sldNum" sz="quarter" idx="8"/>
          </p:nvPr>
        </p:nvSpPr>
        <p:spPr/>
        <p:txBody>
          <a:bodyPr/>
          <a:lstStyle>
            <a:lvl1pPr>
              <a:defRPr/>
            </a:lvl1pPr>
          </a:lstStyle>
          <a:p>
            <a:pPr lvl="0"/>
            <a:fld id="{13493349-4330-4A74-93A5-9C816F740C70}" type="slidenum">
              <a:t>‹Nr.›</a:t>
            </a:fld>
            <a:endParaRPr lang="de-DE"/>
          </a:p>
        </p:txBody>
      </p:sp>
      <p:sp>
        <p:nvSpPr>
          <p:cNvPr id="5" name="Untertitel 6">
            <a:extLst>
              <a:ext uri="{FF2B5EF4-FFF2-40B4-BE49-F238E27FC236}">
                <a16:creationId xmlns:a16="http://schemas.microsoft.com/office/drawing/2014/main" id="{6A7B407C-E1D5-29BE-3D86-F15445D5E697}"/>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6" name="Textfeld 8">
            <a:extLst>
              <a:ext uri="{FF2B5EF4-FFF2-40B4-BE49-F238E27FC236}">
                <a16:creationId xmlns:a16="http://schemas.microsoft.com/office/drawing/2014/main" id="{084D930E-C4FA-4DF8-28E7-C7FD14AE40E1}"/>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pic>
        <p:nvPicPr>
          <p:cNvPr id="7" name="Bild 2">
            <a:extLst>
              <a:ext uri="{FF2B5EF4-FFF2-40B4-BE49-F238E27FC236}">
                <a16:creationId xmlns:a16="http://schemas.microsoft.com/office/drawing/2014/main" id="{C1A7A63B-CCE9-5377-7B8F-4E452B6968D3}"/>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409009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W Referenzen | Quellen">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724F273D-37D9-8220-44FD-6D2852B8EB30}"/>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6B6191A1-CB6B-321A-9700-3CE7A5F3498F}"/>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4" name="Textplatzhalter 24">
            <a:extLst>
              <a:ext uri="{FF2B5EF4-FFF2-40B4-BE49-F238E27FC236}">
                <a16:creationId xmlns:a16="http://schemas.microsoft.com/office/drawing/2014/main" id="{B4B86D2E-19A8-DBCB-FFB5-6E2CE0525714}"/>
              </a:ext>
            </a:extLst>
          </p:cNvPr>
          <p:cNvSpPr txBox="1">
            <a:spLocks noGrp="1"/>
          </p:cNvSpPr>
          <p:nvPr>
            <p:ph type="body" sz="quarter" idx="4294967295"/>
          </p:nvPr>
        </p:nvSpPr>
        <p:spPr>
          <a:xfrm>
            <a:off x="618006" y="1493626"/>
            <a:ext cx="10941820" cy="4194179"/>
          </a:xfrm>
          <a:prstGeom prst="rect">
            <a:avLst/>
          </a:prstGeom>
          <a:noFill/>
          <a:ln>
            <a:noFill/>
          </a:ln>
        </p:spPr>
        <p:txBody>
          <a:bodyPr vert="horz" wrap="square" lIns="0" tIns="0" rIns="0" bIns="0" anchor="t" anchorCtr="0" compatLnSpc="1">
            <a:noAutofit/>
          </a:bodyPr>
          <a:lstStyle>
            <a:lvl1pPr marL="0" marR="0" lvl="0" indent="0" defTabSz="457200" fontAlgn="auto">
              <a:lnSpc>
                <a:spcPts val="2000"/>
              </a:lnSpc>
              <a:spcBef>
                <a:spcPts val="50"/>
              </a:spcBef>
              <a:spcAft>
                <a:spcPts val="0"/>
              </a:spcAft>
              <a:buNone/>
              <a:tabLst/>
              <a:defRPr lang="de-DE" sz="1200" b="0" i="0" u="none" strike="noStrike" cap="none" spc="0" baseline="0">
                <a:solidFill>
                  <a:srgbClr val="000000"/>
                </a:solidFill>
                <a:uFillTx/>
                <a:latin typeface="Arial"/>
                <a:ea typeface="ヒラギノ角ゴ Pro W3"/>
                <a:cs typeface="ヒラギノ角ゴ Pro W3"/>
              </a:defRPr>
            </a:lvl1pPr>
            <a:lvl2pPr marL="0" marR="0" lvl="1" indent="359999" defTabSz="457200" fontAlgn="auto">
              <a:lnSpc>
                <a:spcPts val="2000"/>
              </a:lnSpc>
              <a:spcBef>
                <a:spcPts val="50"/>
              </a:spcBef>
              <a:spcAft>
                <a:spcPts val="0"/>
              </a:spcAft>
              <a:buSzPct val="100000"/>
              <a:buFont typeface="Lucida Grande"/>
              <a:buChar char="-"/>
              <a:tabLst/>
              <a:defRPr lang="de-DE" sz="1200" b="0" i="0" u="none" strike="noStrike" cap="none" spc="0" baseline="0">
                <a:solidFill>
                  <a:srgbClr val="000000"/>
                </a:solidFill>
                <a:uFillTx/>
                <a:latin typeface="Arial"/>
                <a:ea typeface="ヒラギノ角ゴ Pro W3"/>
              </a:defRPr>
            </a:lvl2pPr>
            <a:lvl3pPr marL="0" marR="0" lvl="2" indent="359999" defTabSz="457200" fontAlgn="auto">
              <a:lnSpc>
                <a:spcPts val="2000"/>
              </a:lnSpc>
              <a:spcBef>
                <a:spcPts val="50"/>
              </a:spcBef>
              <a:spcAft>
                <a:spcPts val="0"/>
              </a:spcAft>
              <a:buSzPct val="100000"/>
              <a:buFont typeface="Lucida Grande"/>
              <a:buChar char="-"/>
              <a:tabLst/>
              <a:defRPr lang="de-DE" sz="1200" b="0" i="0" u="none" strike="noStrike" cap="none" spc="0" baseline="0">
                <a:solidFill>
                  <a:srgbClr val="000000"/>
                </a:solidFill>
                <a:uFillTx/>
                <a:latin typeface="Arial"/>
                <a:ea typeface="ヒラギノ角ゴ Pro W3"/>
              </a:defRPr>
            </a:lvl3pPr>
            <a:lvl4pPr marL="0" marR="0" lvl="3" indent="359999" defTabSz="457200" fontAlgn="auto">
              <a:lnSpc>
                <a:spcPts val="2000"/>
              </a:lnSpc>
              <a:spcBef>
                <a:spcPts val="50"/>
              </a:spcBef>
              <a:spcAft>
                <a:spcPts val="0"/>
              </a:spcAft>
              <a:buSzPct val="100000"/>
              <a:buFont typeface="Lucida Grande"/>
              <a:buChar char="-"/>
              <a:tabLst/>
              <a:defRPr lang="de-DE" sz="1200" b="0" i="0" u="none" strike="noStrike" cap="none" spc="0" baseline="0">
                <a:solidFill>
                  <a:srgbClr val="000000"/>
                </a:solidFill>
                <a:uFillTx/>
                <a:latin typeface="Arial"/>
                <a:ea typeface="ヒラギノ角ゴ Pro W3"/>
              </a:defRPr>
            </a:lvl4pPr>
            <a:lvl5pPr marL="0" marR="0" lvl="4" indent="359999" defTabSz="457200" fontAlgn="auto">
              <a:lnSpc>
                <a:spcPts val="2000"/>
              </a:lnSpc>
              <a:spcBef>
                <a:spcPts val="50"/>
              </a:spcBef>
              <a:spcAft>
                <a:spcPts val="0"/>
              </a:spcAft>
              <a:buSzPct val="100000"/>
              <a:buFont typeface="Lucida Grande"/>
              <a:buChar char="-"/>
              <a:tabLst/>
              <a:defRPr lang="de-DE" sz="1200" b="0" i="0" u="none" strike="noStrike" cap="none" spc="0" baseline="0">
                <a:solidFill>
                  <a:srgbClr val="000000"/>
                </a:solidFill>
                <a:uFillTx/>
                <a:latin typeface="Arial"/>
                <a:ea typeface="ヒラギノ角ゴ Pro W3"/>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oliennummernplatzhalter 20">
            <a:extLst>
              <a:ext uri="{FF2B5EF4-FFF2-40B4-BE49-F238E27FC236}">
                <a16:creationId xmlns:a16="http://schemas.microsoft.com/office/drawing/2014/main" id="{18895974-C244-CFEC-9C9B-6BDC7F3B2D89}"/>
              </a:ext>
            </a:extLst>
          </p:cNvPr>
          <p:cNvSpPr txBox="1">
            <a:spLocks noGrp="1"/>
          </p:cNvSpPr>
          <p:nvPr>
            <p:ph type="sldNum" sz="quarter" idx="8"/>
          </p:nvPr>
        </p:nvSpPr>
        <p:spPr/>
        <p:txBody>
          <a:bodyPr/>
          <a:lstStyle>
            <a:lvl1pPr>
              <a:defRPr/>
            </a:lvl1pPr>
          </a:lstStyle>
          <a:p>
            <a:pPr lvl="0"/>
            <a:fld id="{E494E164-6A34-4C58-909D-9BF845C54B2A}" type="slidenum">
              <a:t>‹Nr.›</a:t>
            </a:fld>
            <a:endParaRPr lang="de-DE"/>
          </a:p>
        </p:txBody>
      </p:sp>
      <p:sp>
        <p:nvSpPr>
          <p:cNvPr id="6" name="Untertitel 6">
            <a:extLst>
              <a:ext uri="{FF2B5EF4-FFF2-40B4-BE49-F238E27FC236}">
                <a16:creationId xmlns:a16="http://schemas.microsoft.com/office/drawing/2014/main" id="{8EEFBF7C-CD5F-BA0B-83CD-6A719921084C}"/>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7" name="Textfeld 10">
            <a:extLst>
              <a:ext uri="{FF2B5EF4-FFF2-40B4-BE49-F238E27FC236}">
                <a16:creationId xmlns:a16="http://schemas.microsoft.com/office/drawing/2014/main" id="{D2D6BA3E-A282-C840-9831-1D44F3B4AFB8}"/>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pic>
        <p:nvPicPr>
          <p:cNvPr id="8" name="Bild 2">
            <a:extLst>
              <a:ext uri="{FF2B5EF4-FFF2-40B4-BE49-F238E27FC236}">
                <a16:creationId xmlns:a16="http://schemas.microsoft.com/office/drawing/2014/main" id="{BAA218AD-F8D6-C9B8-4A5F-662031FCA2F9}"/>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692545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W Schlussfolie blau">
    <p:spTree>
      <p:nvGrpSpPr>
        <p:cNvPr id="1" name=""/>
        <p:cNvGrpSpPr/>
        <p:nvPr/>
      </p:nvGrpSpPr>
      <p:grpSpPr>
        <a:xfrm>
          <a:off x="0" y="0"/>
          <a:ext cx="0" cy="0"/>
          <a:chOff x="0" y="0"/>
          <a:chExt cx="0" cy="0"/>
        </a:xfrm>
      </p:grpSpPr>
      <p:sp>
        <p:nvSpPr>
          <p:cNvPr id="2" name="Rechteck 3">
            <a:extLst>
              <a:ext uri="{FF2B5EF4-FFF2-40B4-BE49-F238E27FC236}">
                <a16:creationId xmlns:a16="http://schemas.microsoft.com/office/drawing/2014/main" id="{EE490D88-E9DC-2213-A09B-188F0B8B2A08}"/>
              </a:ext>
            </a:extLst>
          </p:cNvPr>
          <p:cNvSpPr/>
          <p:nvPr/>
        </p:nvSpPr>
        <p:spPr>
          <a:xfrm>
            <a:off x="0" y="0"/>
            <a:ext cx="12191996" cy="6858000"/>
          </a:xfrm>
          <a:prstGeom prst="rect">
            <a:avLst/>
          </a:prstGeom>
          <a:solidFill>
            <a:srgbClr val="02288E"/>
          </a:solidFill>
          <a:ln cap="flat">
            <a:noFill/>
            <a:prstDash val="solid"/>
          </a:ln>
          <a:effectLst>
            <a:outerShdw dist="22997" dir="5400000" algn="tl">
              <a:srgbClr val="000000">
                <a:alpha val="35000"/>
              </a:srgbClr>
            </a:outerShdw>
          </a:effectLst>
        </p:spPr>
        <p:txBody>
          <a:bodyPr vert="horz" wrap="square" lIns="91440" tIns="45720" rIns="91440" bIns="45720" anchor="ctr" anchorCtr="0" compatLnSpc="1">
            <a:noAutofit/>
          </a:bodyPr>
          <a:lstStyle/>
          <a:p>
            <a:pPr marL="0" marR="0" lvl="0" indent="0" algn="l"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2298E"/>
              </a:solidFill>
              <a:uFillTx/>
              <a:latin typeface="Arial"/>
            </a:endParaRPr>
          </a:p>
        </p:txBody>
      </p:sp>
      <p:pic>
        <p:nvPicPr>
          <p:cNvPr id="3" name="Bild 2">
            <a:extLst>
              <a:ext uri="{FF2B5EF4-FFF2-40B4-BE49-F238E27FC236}">
                <a16:creationId xmlns:a16="http://schemas.microsoft.com/office/drawing/2014/main" id="{82FA8C6C-B620-B9ED-0FD4-7DB50FC6B3F6}"/>
              </a:ext>
            </a:extLst>
          </p:cNvPr>
          <p:cNvPicPr>
            <a:picLocks noChangeAspect="1"/>
          </p:cNvPicPr>
          <p:nvPr/>
        </p:nvPicPr>
        <p:blipFill>
          <a:blip r:embed="rId2"/>
          <a:srcRect/>
          <a:stretch>
            <a:fillRect/>
          </a:stretch>
        </p:blipFill>
        <p:spPr>
          <a:xfrm>
            <a:off x="9215999" y="5760006"/>
            <a:ext cx="2465185" cy="636522"/>
          </a:xfrm>
          <a:prstGeom prst="rect">
            <a:avLst/>
          </a:prstGeom>
          <a:noFill/>
          <a:ln cap="flat">
            <a:noFill/>
          </a:ln>
          <a:effectLst>
            <a:outerShdw dist="22997" dir="5400000" algn="tl">
              <a:srgbClr val="000000">
                <a:alpha val="35000"/>
              </a:srgbClr>
            </a:outerShdw>
          </a:effectLst>
        </p:spPr>
      </p:pic>
      <p:sp>
        <p:nvSpPr>
          <p:cNvPr id="4" name="Rectangle 4">
            <a:extLst>
              <a:ext uri="{FF2B5EF4-FFF2-40B4-BE49-F238E27FC236}">
                <a16:creationId xmlns:a16="http://schemas.microsoft.com/office/drawing/2014/main" id="{71128D21-6A0E-E4A2-0CB5-9A9C3B071048}"/>
              </a:ext>
            </a:extLst>
          </p:cNvPr>
          <p:cNvSpPr/>
          <p:nvPr/>
        </p:nvSpPr>
        <p:spPr>
          <a:xfrm>
            <a:off x="484714" y="2247896"/>
            <a:ext cx="9370478" cy="404814"/>
          </a:xfrm>
          <a:prstGeom prst="rect">
            <a:avLst/>
          </a:prstGeom>
          <a:noFill/>
          <a:ln cap="flat">
            <a:noFill/>
            <a:prstDash val="solid"/>
          </a:ln>
          <a:effectLst>
            <a:outerShdw dist="22997" dir="5400000" algn="tl">
              <a:srgbClr val="000000">
                <a:alpha val="35000"/>
              </a:srgbClr>
            </a:outerShdw>
          </a:effectLst>
        </p:spPr>
        <p:txBody>
          <a:bodyPr vert="horz" wrap="square" lIns="0" tIns="0" rIns="0" bIns="0" anchor="t" anchorCtr="0" compatLnSpc="1">
            <a:noAutofit/>
          </a:bodyPr>
          <a:lstStyle/>
          <a:p>
            <a:pPr marL="0" marR="0" lvl="0" indent="0" algn="l" defTabSz="457200" rtl="0" fontAlgn="auto" hangingPunct="1">
              <a:lnSpc>
                <a:spcPct val="110000"/>
              </a:lnSpc>
              <a:spcBef>
                <a:spcPts val="0"/>
              </a:spcBef>
              <a:spcAft>
                <a:spcPts val="0"/>
              </a:spcAft>
              <a:buNone/>
              <a:tabLst/>
              <a:defRPr sz="1800" b="0" i="0" u="none" strike="noStrike" kern="0" cap="none" spc="0" baseline="0">
                <a:solidFill>
                  <a:srgbClr val="000000"/>
                </a:solidFill>
                <a:uFillTx/>
              </a:defRPr>
            </a:pPr>
            <a:endParaRPr lang="en-US" sz="2800" b="1" i="0" u="none" strike="noStrike" kern="1200" cap="all" spc="0" baseline="0">
              <a:solidFill>
                <a:srgbClr val="274099"/>
              </a:solidFill>
              <a:uFillTx/>
              <a:latin typeface="Arial"/>
              <a:cs typeface="Arial"/>
            </a:endParaRPr>
          </a:p>
        </p:txBody>
      </p:sp>
      <p:sp>
        <p:nvSpPr>
          <p:cNvPr id="5" name="Inhaltsplatzhalter 24">
            <a:extLst>
              <a:ext uri="{FF2B5EF4-FFF2-40B4-BE49-F238E27FC236}">
                <a16:creationId xmlns:a16="http://schemas.microsoft.com/office/drawing/2014/main" id="{D16CF4F5-E4F4-B60A-B278-A313C816D5DB}"/>
              </a:ext>
            </a:extLst>
          </p:cNvPr>
          <p:cNvSpPr txBox="1">
            <a:spLocks noGrp="1"/>
          </p:cNvSpPr>
          <p:nvPr>
            <p:ph sz="quarter" idx="4294967295"/>
          </p:nvPr>
        </p:nvSpPr>
        <p:spPr>
          <a:xfrm>
            <a:off x="484714" y="2240289"/>
            <a:ext cx="9972995" cy="977457"/>
          </a:xfrm>
          <a:prstGeom prst="rect">
            <a:avLst/>
          </a:prstGeom>
          <a:noFill/>
          <a:ln>
            <a:noFill/>
          </a:ln>
        </p:spPr>
        <p:txBody>
          <a:bodyPr vert="horz" wrap="square" lIns="0" tIns="0" rIns="0" bIns="0" anchor="t" anchorCtr="0" compatLnSpc="1">
            <a:noAutofit/>
          </a:bodyPr>
          <a:lstStyle>
            <a:lvl1pPr marL="0" marR="0" lvl="0" indent="0" defTabSz="457200" fontAlgn="auto">
              <a:spcBef>
                <a:spcPts val="700"/>
              </a:spcBef>
              <a:spcAft>
                <a:spcPts val="0"/>
              </a:spcAft>
              <a:buNone/>
              <a:tabLst/>
              <a:defRPr lang="de-DE" b="1" i="0" u="none" strike="noStrike" cap="all" spc="0" baseline="0">
                <a:solidFill>
                  <a:srgbClr val="FFFFFF"/>
                </a:solidFill>
                <a:uFillTx/>
                <a:latin typeface="Arial"/>
                <a:ea typeface="ヒラギノ角ゴ Pro W3"/>
                <a:cs typeface="ヒラギノ角ゴ Pro W3"/>
              </a:defRPr>
            </a:lvl1pPr>
          </a:lstStyle>
          <a:p>
            <a:pPr lvl="0"/>
            <a:r>
              <a:rPr lang="de-DE"/>
              <a:t>Mastertextformat bearbeiten</a:t>
            </a:r>
          </a:p>
        </p:txBody>
      </p:sp>
      <p:sp>
        <p:nvSpPr>
          <p:cNvPr id="6" name="Textplatzhalter 28">
            <a:extLst>
              <a:ext uri="{FF2B5EF4-FFF2-40B4-BE49-F238E27FC236}">
                <a16:creationId xmlns:a16="http://schemas.microsoft.com/office/drawing/2014/main" id="{54AA3A81-5BE3-F340-33AF-7CEA2ACF7BC4}"/>
              </a:ext>
            </a:extLst>
          </p:cNvPr>
          <p:cNvSpPr txBox="1">
            <a:spLocks noGrp="1"/>
          </p:cNvSpPr>
          <p:nvPr>
            <p:ph type="body" sz="quarter" idx="4294967295"/>
          </p:nvPr>
        </p:nvSpPr>
        <p:spPr>
          <a:xfrm>
            <a:off x="484714" y="4085539"/>
            <a:ext cx="9972995" cy="1667554"/>
          </a:xfrm>
          <a:prstGeom prst="rect">
            <a:avLst/>
          </a:prstGeom>
          <a:noFill/>
          <a:ln>
            <a:noFill/>
          </a:ln>
        </p:spPr>
        <p:txBody>
          <a:bodyPr vert="horz" wrap="square" lIns="0" tIns="0" rIns="0" bIns="0" anchor="t" anchorCtr="0" compatLnSpc="1">
            <a:noAutofit/>
          </a:bodyPr>
          <a:lstStyle>
            <a:lvl1pPr marL="0" marR="0" lvl="0" indent="0" defTabSz="457200" fontAlgn="auto">
              <a:lnSpc>
                <a:spcPts val="2000"/>
              </a:lnSpc>
              <a:spcBef>
                <a:spcPts val="0"/>
              </a:spcBef>
              <a:spcAft>
                <a:spcPts val="0"/>
              </a:spcAft>
              <a:buNone/>
              <a:tabLst/>
              <a:defRPr lang="de-DE" sz="1500" b="0" i="0" u="none" strike="noStrike" cap="none" spc="0" baseline="0">
                <a:solidFill>
                  <a:srgbClr val="FFFFFF"/>
                </a:solidFill>
                <a:uFillTx/>
                <a:latin typeface="Arial"/>
                <a:ea typeface="ヒラギノ角ゴ Pro W3"/>
                <a:cs typeface="ヒラギノ角ゴ Pro W3"/>
              </a:defRPr>
            </a:lvl1pPr>
          </a:lstStyle>
          <a:p>
            <a:pPr lvl="0"/>
            <a:r>
              <a:rPr lang="de-DE"/>
              <a:t>Mastertextformat bearbeiten</a:t>
            </a:r>
          </a:p>
        </p:txBody>
      </p:sp>
    </p:spTree>
    <p:extLst>
      <p:ext uri="{BB962C8B-B14F-4D97-AF65-F5344CB8AC3E}">
        <p14:creationId xmlns:p14="http://schemas.microsoft.com/office/powerpoint/2010/main" val="3533944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AW Schlussfolie weiß">
    <p:spTree>
      <p:nvGrpSpPr>
        <p:cNvPr id="1" name=""/>
        <p:cNvGrpSpPr/>
        <p:nvPr/>
      </p:nvGrpSpPr>
      <p:grpSpPr>
        <a:xfrm>
          <a:off x="0" y="0"/>
          <a:ext cx="0" cy="0"/>
          <a:chOff x="0" y="0"/>
          <a:chExt cx="0" cy="0"/>
        </a:xfrm>
      </p:grpSpPr>
      <p:sp>
        <p:nvSpPr>
          <p:cNvPr id="2" name="Rechteck 3">
            <a:extLst>
              <a:ext uri="{FF2B5EF4-FFF2-40B4-BE49-F238E27FC236}">
                <a16:creationId xmlns:a16="http://schemas.microsoft.com/office/drawing/2014/main" id="{1FCECBC7-A2D2-53C1-8DE9-142B174C5266}"/>
              </a:ext>
            </a:extLst>
          </p:cNvPr>
          <p:cNvSpPr/>
          <p:nvPr/>
        </p:nvSpPr>
        <p:spPr>
          <a:xfrm>
            <a:off x="0" y="0"/>
            <a:ext cx="12191996" cy="6858000"/>
          </a:xfrm>
          <a:prstGeom prst="rect">
            <a:avLst/>
          </a:prstGeom>
          <a:solidFill>
            <a:srgbClr val="FFFFFF"/>
          </a:solidFill>
          <a:ln cap="flat">
            <a:noFill/>
            <a:prstDash val="solid"/>
          </a:ln>
          <a:effectLst>
            <a:outerShdw dist="22997" dir="5400000" algn="tl">
              <a:srgbClr val="000000">
                <a:alpha val="35000"/>
              </a:srgbClr>
            </a:outerShdw>
          </a:effectLst>
        </p:spPr>
        <p:txBody>
          <a:bodyPr vert="horz" wrap="square" lIns="91440" tIns="45720" rIns="91440" bIns="45720" anchor="ctr" anchorCtr="0" compatLnSpc="1">
            <a:noAutofit/>
          </a:bodyPr>
          <a:lstStyle/>
          <a:p>
            <a:pPr marL="0" marR="0" lvl="0" indent="0" algn="l"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2298E"/>
              </a:solidFill>
              <a:uFillTx/>
              <a:latin typeface="Arial"/>
            </a:endParaRPr>
          </a:p>
        </p:txBody>
      </p:sp>
      <p:sp>
        <p:nvSpPr>
          <p:cNvPr id="3" name="Rectangle 4">
            <a:extLst>
              <a:ext uri="{FF2B5EF4-FFF2-40B4-BE49-F238E27FC236}">
                <a16:creationId xmlns:a16="http://schemas.microsoft.com/office/drawing/2014/main" id="{33FE42C1-CE97-A109-1C3D-A28C757F90D8}"/>
              </a:ext>
            </a:extLst>
          </p:cNvPr>
          <p:cNvSpPr/>
          <p:nvPr/>
        </p:nvSpPr>
        <p:spPr>
          <a:xfrm>
            <a:off x="484714" y="2247896"/>
            <a:ext cx="9370478" cy="404814"/>
          </a:xfrm>
          <a:prstGeom prst="rect">
            <a:avLst/>
          </a:prstGeom>
          <a:noFill/>
          <a:ln cap="flat">
            <a:noFill/>
            <a:prstDash val="solid"/>
          </a:ln>
          <a:effectLst>
            <a:outerShdw dist="22997" dir="5400000" algn="tl">
              <a:srgbClr val="000000">
                <a:alpha val="35000"/>
              </a:srgbClr>
            </a:outerShdw>
          </a:effectLst>
        </p:spPr>
        <p:txBody>
          <a:bodyPr vert="horz" wrap="square" lIns="0" tIns="0" rIns="0" bIns="0" anchor="t" anchorCtr="0" compatLnSpc="1">
            <a:noAutofit/>
          </a:bodyPr>
          <a:lstStyle/>
          <a:p>
            <a:pPr marL="0" marR="0" lvl="0" indent="0" algn="l" defTabSz="457200" rtl="0" fontAlgn="auto" hangingPunct="1">
              <a:lnSpc>
                <a:spcPct val="110000"/>
              </a:lnSpc>
              <a:spcBef>
                <a:spcPts val="0"/>
              </a:spcBef>
              <a:spcAft>
                <a:spcPts val="0"/>
              </a:spcAft>
              <a:buNone/>
              <a:tabLst/>
              <a:defRPr sz="1800" b="0" i="0" u="none" strike="noStrike" kern="0" cap="none" spc="0" baseline="0">
                <a:solidFill>
                  <a:srgbClr val="000000"/>
                </a:solidFill>
                <a:uFillTx/>
              </a:defRPr>
            </a:pPr>
            <a:endParaRPr lang="en-US" sz="2800" b="1" i="0" u="none" strike="noStrike" kern="1200" cap="all" spc="0" baseline="0">
              <a:solidFill>
                <a:srgbClr val="274099"/>
              </a:solidFill>
              <a:uFillTx/>
              <a:latin typeface="Arial"/>
              <a:cs typeface="Arial"/>
            </a:endParaRPr>
          </a:p>
        </p:txBody>
      </p:sp>
      <p:pic>
        <p:nvPicPr>
          <p:cNvPr id="4" name="Bild 11">
            <a:extLst>
              <a:ext uri="{FF2B5EF4-FFF2-40B4-BE49-F238E27FC236}">
                <a16:creationId xmlns:a16="http://schemas.microsoft.com/office/drawing/2014/main" id="{A14BA04B-00A6-DAF2-91CF-FF4A7689750A}"/>
              </a:ext>
            </a:extLst>
          </p:cNvPr>
          <p:cNvPicPr>
            <a:picLocks noChangeAspect="1"/>
          </p:cNvPicPr>
          <p:nvPr/>
        </p:nvPicPr>
        <p:blipFill>
          <a:blip r:embed="rId2"/>
          <a:srcRect/>
          <a:stretch>
            <a:fillRect/>
          </a:stretch>
        </p:blipFill>
        <p:spPr>
          <a:xfrm>
            <a:off x="9215999" y="5759997"/>
            <a:ext cx="2465185" cy="638178"/>
          </a:xfrm>
          <a:prstGeom prst="rect">
            <a:avLst/>
          </a:prstGeom>
          <a:noFill/>
          <a:ln cap="flat">
            <a:noFill/>
          </a:ln>
          <a:effectLst>
            <a:outerShdw dist="22997" dir="5400000" algn="tl">
              <a:srgbClr val="000000">
                <a:alpha val="35000"/>
              </a:srgbClr>
            </a:outerShdw>
          </a:effectLst>
        </p:spPr>
      </p:pic>
      <p:sp>
        <p:nvSpPr>
          <p:cNvPr id="5" name="Inhaltsplatzhalter 24">
            <a:extLst>
              <a:ext uri="{FF2B5EF4-FFF2-40B4-BE49-F238E27FC236}">
                <a16:creationId xmlns:a16="http://schemas.microsoft.com/office/drawing/2014/main" id="{336066B2-4FB7-46F9-5A6C-7CFCDE3EC0E4}"/>
              </a:ext>
            </a:extLst>
          </p:cNvPr>
          <p:cNvSpPr txBox="1">
            <a:spLocks noGrp="1"/>
          </p:cNvSpPr>
          <p:nvPr>
            <p:ph sz="quarter" idx="4294967295"/>
          </p:nvPr>
        </p:nvSpPr>
        <p:spPr>
          <a:xfrm>
            <a:off x="484714" y="2240289"/>
            <a:ext cx="9972995" cy="977457"/>
          </a:xfrm>
          <a:prstGeom prst="rect">
            <a:avLst/>
          </a:prstGeom>
          <a:noFill/>
          <a:ln>
            <a:noFill/>
          </a:ln>
        </p:spPr>
        <p:txBody>
          <a:bodyPr vert="horz" wrap="square" lIns="0" tIns="0" rIns="0" bIns="0" anchor="t" anchorCtr="0" compatLnSpc="1">
            <a:noAutofit/>
          </a:bodyPr>
          <a:lstStyle>
            <a:lvl1pPr marL="0" marR="0" lvl="0" indent="0" defTabSz="457200" fontAlgn="auto">
              <a:spcBef>
                <a:spcPts val="700"/>
              </a:spcBef>
              <a:spcAft>
                <a:spcPts val="0"/>
              </a:spcAft>
              <a:buNone/>
              <a:tabLst/>
              <a:defRPr lang="de-DE" b="1" i="0" u="none" strike="noStrike" cap="all" spc="0" baseline="0">
                <a:solidFill>
                  <a:srgbClr val="02288E"/>
                </a:solidFill>
                <a:uFillTx/>
                <a:latin typeface="Arial"/>
                <a:ea typeface="ヒラギノ角ゴ Pro W3"/>
                <a:cs typeface="ヒラギノ角ゴ Pro W3"/>
              </a:defRPr>
            </a:lvl1pPr>
          </a:lstStyle>
          <a:p>
            <a:pPr lvl="0"/>
            <a:r>
              <a:rPr lang="de-DE"/>
              <a:t>Mastertextformat bearbeiten</a:t>
            </a:r>
          </a:p>
        </p:txBody>
      </p:sp>
      <p:sp>
        <p:nvSpPr>
          <p:cNvPr id="6" name="Textplatzhalter 28">
            <a:extLst>
              <a:ext uri="{FF2B5EF4-FFF2-40B4-BE49-F238E27FC236}">
                <a16:creationId xmlns:a16="http://schemas.microsoft.com/office/drawing/2014/main" id="{D553FEF6-1C07-A61A-C360-1D6E4B1BE55E}"/>
              </a:ext>
            </a:extLst>
          </p:cNvPr>
          <p:cNvSpPr txBox="1">
            <a:spLocks noGrp="1"/>
          </p:cNvSpPr>
          <p:nvPr>
            <p:ph type="body" sz="quarter" idx="4294967295"/>
          </p:nvPr>
        </p:nvSpPr>
        <p:spPr>
          <a:xfrm>
            <a:off x="484714" y="4085539"/>
            <a:ext cx="9972995" cy="1667554"/>
          </a:xfrm>
          <a:prstGeom prst="rect">
            <a:avLst/>
          </a:prstGeom>
          <a:noFill/>
          <a:ln>
            <a:noFill/>
          </a:ln>
        </p:spPr>
        <p:txBody>
          <a:bodyPr vert="horz" wrap="square" lIns="0" tIns="0" rIns="0" bIns="0" anchor="t" anchorCtr="0" compatLnSpc="1">
            <a:noAutofit/>
          </a:bodyPr>
          <a:lstStyle>
            <a:lvl1pPr marL="0" marR="0" lvl="0" indent="0" defTabSz="457200" fontAlgn="auto">
              <a:lnSpc>
                <a:spcPts val="2000"/>
              </a:lnSpc>
              <a:spcBef>
                <a:spcPts val="0"/>
              </a:spcBef>
              <a:spcAft>
                <a:spcPts val="0"/>
              </a:spcAft>
              <a:buNone/>
              <a:tabLst/>
              <a:defRPr lang="de-DE" sz="1500" b="0" i="0" u="none" strike="noStrike" cap="none" spc="0" baseline="0">
                <a:solidFill>
                  <a:srgbClr val="02288E"/>
                </a:solidFill>
                <a:uFillTx/>
                <a:latin typeface="Arial"/>
                <a:ea typeface="ヒラギノ角ゴ Pro W3"/>
                <a:cs typeface="ヒラギノ角ゴ Pro W3"/>
              </a:defRPr>
            </a:lvl1pPr>
          </a:lstStyle>
          <a:p>
            <a:pPr lvl="0"/>
            <a:r>
              <a:rPr lang="de-DE"/>
              <a:t>Mastertextformat bearbeiten</a:t>
            </a:r>
          </a:p>
        </p:txBody>
      </p:sp>
    </p:spTree>
    <p:extLst>
      <p:ext uri="{BB962C8B-B14F-4D97-AF65-F5344CB8AC3E}">
        <p14:creationId xmlns:p14="http://schemas.microsoft.com/office/powerpoint/2010/main" val="85087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AW Titel Blau">
    <p:spTree>
      <p:nvGrpSpPr>
        <p:cNvPr id="1" name=""/>
        <p:cNvGrpSpPr/>
        <p:nvPr/>
      </p:nvGrpSpPr>
      <p:grpSpPr>
        <a:xfrm>
          <a:off x="0" y="0"/>
          <a:ext cx="0" cy="0"/>
          <a:chOff x="0" y="0"/>
          <a:chExt cx="0" cy="0"/>
        </a:xfrm>
      </p:grpSpPr>
      <p:sp>
        <p:nvSpPr>
          <p:cNvPr id="2" name="Rechteck 4">
            <a:extLst>
              <a:ext uri="{FF2B5EF4-FFF2-40B4-BE49-F238E27FC236}">
                <a16:creationId xmlns:a16="http://schemas.microsoft.com/office/drawing/2014/main" id="{CEC4C1E1-F50E-886A-B689-3B1F527BE694}"/>
              </a:ext>
            </a:extLst>
          </p:cNvPr>
          <p:cNvSpPr/>
          <p:nvPr/>
        </p:nvSpPr>
        <p:spPr>
          <a:xfrm>
            <a:off x="0" y="0"/>
            <a:ext cx="12191996" cy="6858000"/>
          </a:xfrm>
          <a:prstGeom prst="rect">
            <a:avLst/>
          </a:prstGeom>
          <a:solidFill>
            <a:srgbClr val="132993"/>
          </a:solidFill>
          <a:ln cap="flat">
            <a:noFill/>
            <a:prstDash val="solid"/>
          </a:ln>
          <a:effectLst>
            <a:outerShdw dist="22997" dir="5400000" algn="tl">
              <a:srgbClr val="000000">
                <a:alpha val="35000"/>
              </a:srgbClr>
            </a:outerShdw>
          </a:effectLst>
        </p:spPr>
        <p:txBody>
          <a:bodyPr vert="horz" wrap="square" lIns="91440" tIns="45720" rIns="91440" bIns="45720" anchor="ctr" anchorCtr="0" compatLnSpc="1">
            <a:noAutofit/>
          </a:bodyPr>
          <a:lstStyle/>
          <a:p>
            <a:pPr marL="0" marR="0" lvl="0" indent="0" algn="l" defTabSz="457200" rtl="0" fontAlgn="auto" hangingPunct="1">
              <a:lnSpc>
                <a:spcPct val="15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2298E"/>
              </a:solidFill>
              <a:uFillTx/>
              <a:latin typeface="Arial"/>
            </a:endParaRPr>
          </a:p>
        </p:txBody>
      </p:sp>
      <p:pic>
        <p:nvPicPr>
          <p:cNvPr id="3" name="Bild 2">
            <a:extLst>
              <a:ext uri="{FF2B5EF4-FFF2-40B4-BE49-F238E27FC236}">
                <a16:creationId xmlns:a16="http://schemas.microsoft.com/office/drawing/2014/main" id="{C2D6E01D-0BCC-F662-4BD8-C50103EFC668}"/>
              </a:ext>
            </a:extLst>
          </p:cNvPr>
          <p:cNvPicPr>
            <a:picLocks noChangeAspect="1"/>
          </p:cNvPicPr>
          <p:nvPr/>
        </p:nvPicPr>
        <p:blipFill>
          <a:blip r:embed="rId2"/>
          <a:srcRect/>
          <a:stretch>
            <a:fillRect/>
          </a:stretch>
        </p:blipFill>
        <p:spPr>
          <a:xfrm>
            <a:off x="9215999" y="5759997"/>
            <a:ext cx="2465185" cy="636522"/>
          </a:xfrm>
          <a:prstGeom prst="rect">
            <a:avLst/>
          </a:prstGeom>
          <a:noFill/>
          <a:ln cap="flat">
            <a:noFill/>
          </a:ln>
          <a:effectLst>
            <a:outerShdw dist="22997" dir="5400000" algn="tl">
              <a:srgbClr val="000000">
                <a:alpha val="35000"/>
              </a:srgbClr>
            </a:outerShdw>
          </a:effectLst>
        </p:spPr>
      </p:pic>
      <p:sp>
        <p:nvSpPr>
          <p:cNvPr id="4" name="Rectangle 4">
            <a:extLst>
              <a:ext uri="{FF2B5EF4-FFF2-40B4-BE49-F238E27FC236}">
                <a16:creationId xmlns:a16="http://schemas.microsoft.com/office/drawing/2014/main" id="{7FB82DB7-6693-A451-5BB2-97662CC6928E}"/>
              </a:ext>
            </a:extLst>
          </p:cNvPr>
          <p:cNvSpPr/>
          <p:nvPr/>
        </p:nvSpPr>
        <p:spPr>
          <a:xfrm>
            <a:off x="484714" y="2247896"/>
            <a:ext cx="9370478" cy="404814"/>
          </a:xfrm>
          <a:prstGeom prst="rect">
            <a:avLst/>
          </a:prstGeom>
          <a:noFill/>
          <a:ln cap="flat">
            <a:noFill/>
            <a:prstDash val="solid"/>
          </a:ln>
          <a:effectLst>
            <a:outerShdw dist="22997" dir="5400000" algn="tl">
              <a:srgbClr val="000000">
                <a:alpha val="35000"/>
              </a:srgbClr>
            </a:outerShdw>
          </a:effectLst>
        </p:spPr>
        <p:txBody>
          <a:bodyPr vert="horz" wrap="square" lIns="0" tIns="0" rIns="0" bIns="0" anchor="t" anchorCtr="0" compatLnSpc="1">
            <a:noAutofit/>
          </a:bodyPr>
          <a:lstStyle/>
          <a:p>
            <a:pPr marL="0" marR="0" lvl="0" indent="0" algn="l" defTabSz="457200" rtl="0" fontAlgn="auto" hangingPunct="1">
              <a:lnSpc>
                <a:spcPct val="110000"/>
              </a:lnSpc>
              <a:spcBef>
                <a:spcPts val="0"/>
              </a:spcBef>
              <a:spcAft>
                <a:spcPts val="0"/>
              </a:spcAft>
              <a:buNone/>
              <a:tabLst/>
              <a:defRPr sz="1800" b="0" i="0" u="none" strike="noStrike" kern="0" cap="none" spc="0" baseline="0">
                <a:solidFill>
                  <a:srgbClr val="000000"/>
                </a:solidFill>
                <a:uFillTx/>
              </a:defRPr>
            </a:pPr>
            <a:endParaRPr lang="en-US" sz="2800" b="1" i="0" u="none" strike="noStrike" kern="1200" cap="all" spc="0" baseline="0">
              <a:solidFill>
                <a:srgbClr val="274099"/>
              </a:solidFill>
              <a:uFillTx/>
              <a:latin typeface="Arial"/>
              <a:cs typeface="Arial"/>
            </a:endParaRPr>
          </a:p>
        </p:txBody>
      </p:sp>
      <p:sp>
        <p:nvSpPr>
          <p:cNvPr id="5" name="Inhaltsplatzhalter 24">
            <a:extLst>
              <a:ext uri="{FF2B5EF4-FFF2-40B4-BE49-F238E27FC236}">
                <a16:creationId xmlns:a16="http://schemas.microsoft.com/office/drawing/2014/main" id="{785B3B0E-931E-B4E1-E68A-1C4928C27988}"/>
              </a:ext>
            </a:extLst>
          </p:cNvPr>
          <p:cNvSpPr txBox="1">
            <a:spLocks noGrp="1"/>
          </p:cNvSpPr>
          <p:nvPr>
            <p:ph sz="quarter" idx="4294967295"/>
          </p:nvPr>
        </p:nvSpPr>
        <p:spPr>
          <a:xfrm>
            <a:off x="484714" y="2240289"/>
            <a:ext cx="9972995" cy="607170"/>
          </a:xfrm>
          <a:prstGeom prst="rect">
            <a:avLst/>
          </a:prstGeom>
          <a:noFill/>
          <a:ln>
            <a:noFill/>
          </a:ln>
        </p:spPr>
        <p:txBody>
          <a:bodyPr vert="horz" wrap="square" lIns="0" tIns="0" rIns="0" bIns="0" anchor="t" anchorCtr="0" compatLnSpc="1">
            <a:noAutofit/>
          </a:bodyPr>
          <a:lstStyle>
            <a:lvl1pPr marL="0" marR="0" lvl="0" indent="0" defTabSz="457200" fontAlgn="auto">
              <a:spcBef>
                <a:spcPts val="700"/>
              </a:spcBef>
              <a:spcAft>
                <a:spcPts val="0"/>
              </a:spcAft>
              <a:buNone/>
              <a:tabLst/>
              <a:defRPr lang="de-DE" b="1" i="0" u="none" strike="noStrike" cap="all" spc="0" baseline="0">
                <a:solidFill>
                  <a:srgbClr val="FFFFFF"/>
                </a:solidFill>
                <a:uFillTx/>
                <a:latin typeface="Arial"/>
                <a:ea typeface="ヒラギノ角ゴ Pro W3"/>
                <a:cs typeface="ヒラギノ角ゴ Pro W3"/>
              </a:defRPr>
            </a:lvl1pPr>
          </a:lstStyle>
          <a:p>
            <a:pPr lvl="0"/>
            <a:r>
              <a:rPr lang="de-DE"/>
              <a:t>Mastertextformat bearbeiten</a:t>
            </a:r>
          </a:p>
        </p:txBody>
      </p:sp>
      <p:sp>
        <p:nvSpPr>
          <p:cNvPr id="6" name="Textplatzhalter 28">
            <a:extLst>
              <a:ext uri="{FF2B5EF4-FFF2-40B4-BE49-F238E27FC236}">
                <a16:creationId xmlns:a16="http://schemas.microsoft.com/office/drawing/2014/main" id="{89DF555F-81C0-BC74-3527-0F2DD6C76BC6}"/>
              </a:ext>
            </a:extLst>
          </p:cNvPr>
          <p:cNvSpPr txBox="1">
            <a:spLocks noGrp="1"/>
          </p:cNvSpPr>
          <p:nvPr>
            <p:ph type="body" sz="quarter" idx="4294967295"/>
          </p:nvPr>
        </p:nvSpPr>
        <p:spPr>
          <a:xfrm>
            <a:off x="484714" y="2847459"/>
            <a:ext cx="9972995" cy="693837"/>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400"/>
              </a:spcBef>
              <a:spcAft>
                <a:spcPts val="0"/>
              </a:spcAft>
              <a:buNone/>
              <a:tabLst/>
              <a:defRPr lang="de-DE" sz="1600" b="1" i="0" u="none" strike="noStrike" cap="none" spc="0" baseline="0">
                <a:solidFill>
                  <a:srgbClr val="FFFFFF"/>
                </a:solidFill>
                <a:uFillTx/>
                <a:latin typeface="Arial"/>
                <a:ea typeface="ヒラギノ角ゴ Pro W3"/>
                <a:cs typeface="ヒラギノ角ゴ Pro W3"/>
              </a:defRPr>
            </a:lvl1pPr>
          </a:lstStyle>
          <a:p>
            <a:pPr lvl="0"/>
            <a:r>
              <a:rPr lang="de-DE"/>
              <a:t>Mastertextformat bearbeiten</a:t>
            </a:r>
          </a:p>
        </p:txBody>
      </p:sp>
      <p:sp>
        <p:nvSpPr>
          <p:cNvPr id="7" name="Textplatzhalter 28">
            <a:extLst>
              <a:ext uri="{FF2B5EF4-FFF2-40B4-BE49-F238E27FC236}">
                <a16:creationId xmlns:a16="http://schemas.microsoft.com/office/drawing/2014/main" id="{7D52D221-F80D-E5CA-21A6-2B70A5620D0F}"/>
              </a:ext>
            </a:extLst>
          </p:cNvPr>
          <p:cNvSpPr txBox="1">
            <a:spLocks noGrp="1"/>
          </p:cNvSpPr>
          <p:nvPr>
            <p:ph type="body" sz="quarter" idx="4294967295"/>
          </p:nvPr>
        </p:nvSpPr>
        <p:spPr>
          <a:xfrm>
            <a:off x="484714" y="4085539"/>
            <a:ext cx="9972995" cy="1022747"/>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0"/>
              </a:spcBef>
              <a:spcAft>
                <a:spcPts val="0"/>
              </a:spcAft>
              <a:buNone/>
              <a:tabLst/>
              <a:defRPr lang="de-DE" sz="1600" b="0" i="0" u="none" strike="noStrike" cap="none" spc="0" baseline="0">
                <a:solidFill>
                  <a:srgbClr val="FFFFFF"/>
                </a:solidFill>
                <a:uFillTx/>
                <a:latin typeface="Arial"/>
                <a:ea typeface="ヒラギノ角ゴ Pro W3"/>
                <a:cs typeface="ヒラギノ角ゴ Pro W3"/>
              </a:defRPr>
            </a:lvl1pPr>
          </a:lstStyle>
          <a:p>
            <a:pPr lvl="0"/>
            <a:r>
              <a:rPr lang="de-DE"/>
              <a:t>Mastertextformat bearbeiten</a:t>
            </a:r>
          </a:p>
        </p:txBody>
      </p:sp>
    </p:spTree>
    <p:extLst>
      <p:ext uri="{BB962C8B-B14F-4D97-AF65-F5344CB8AC3E}">
        <p14:creationId xmlns:p14="http://schemas.microsoft.com/office/powerpoint/2010/main" val="582306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AW Layout Zwischenheadline Text">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076FA505-B8F4-2D2F-CF06-71A42D48DBAD}"/>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Untertitel 6">
            <a:extLst>
              <a:ext uri="{FF2B5EF4-FFF2-40B4-BE49-F238E27FC236}">
                <a16:creationId xmlns:a16="http://schemas.microsoft.com/office/drawing/2014/main" id="{B817AB08-1D0F-9367-3FA5-DBDF4AA875F6}"/>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4" name="Textfeld 7">
            <a:extLst>
              <a:ext uri="{FF2B5EF4-FFF2-40B4-BE49-F238E27FC236}">
                <a16:creationId xmlns:a16="http://schemas.microsoft.com/office/drawing/2014/main" id="{5B0BDFE8-EEC0-C92F-8746-BE7F310E175D}"/>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sp>
        <p:nvSpPr>
          <p:cNvPr id="5" name="Textplatzhalter 30">
            <a:extLst>
              <a:ext uri="{FF2B5EF4-FFF2-40B4-BE49-F238E27FC236}">
                <a16:creationId xmlns:a16="http://schemas.microsoft.com/office/drawing/2014/main" id="{63D62DC4-15D5-A0D5-6194-A3F31A66A434}"/>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6" name="Textplatzhalter 16">
            <a:extLst>
              <a:ext uri="{FF2B5EF4-FFF2-40B4-BE49-F238E27FC236}">
                <a16:creationId xmlns:a16="http://schemas.microsoft.com/office/drawing/2014/main" id="{623B85BD-70F1-44D7-0E37-E6FAD9877538}"/>
              </a:ext>
            </a:extLst>
          </p:cNvPr>
          <p:cNvSpPr txBox="1">
            <a:spLocks noGrp="1"/>
          </p:cNvSpPr>
          <p:nvPr>
            <p:ph type="body" sz="quarter" idx="4294967295"/>
          </p:nvPr>
        </p:nvSpPr>
        <p:spPr>
          <a:xfrm>
            <a:off x="620182" y="1491688"/>
            <a:ext cx="10939634" cy="382493"/>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400"/>
              </a:spcBef>
              <a:spcAft>
                <a:spcPts val="0"/>
              </a:spcAft>
              <a:buNone/>
              <a:tabLst/>
              <a:defRPr lang="de-DE" sz="1600" b="1" i="0" u="none" strike="noStrike" cap="none" spc="0" baseline="0">
                <a:solidFill>
                  <a:srgbClr val="132993"/>
                </a:solidFill>
                <a:uFillTx/>
                <a:latin typeface="Arial"/>
                <a:ea typeface="ヒラギノ角ゴ Pro W3"/>
                <a:cs typeface="ヒラギノ角ゴ Pro W3"/>
              </a:defRPr>
            </a:lvl1pPr>
          </a:lstStyle>
          <a:p>
            <a:pPr lvl="0"/>
            <a:r>
              <a:rPr lang="de-DE"/>
              <a:t>Mastertextformat bearbeiten</a:t>
            </a:r>
          </a:p>
        </p:txBody>
      </p:sp>
      <p:sp>
        <p:nvSpPr>
          <p:cNvPr id="7" name="Textplatzhalter 24">
            <a:extLst>
              <a:ext uri="{FF2B5EF4-FFF2-40B4-BE49-F238E27FC236}">
                <a16:creationId xmlns:a16="http://schemas.microsoft.com/office/drawing/2014/main" id="{CE2F9998-424E-6335-12B6-760B9AB93ABF}"/>
              </a:ext>
            </a:extLst>
          </p:cNvPr>
          <p:cNvSpPr txBox="1">
            <a:spLocks noGrp="1"/>
          </p:cNvSpPr>
          <p:nvPr>
            <p:ph type="body" sz="quarter" idx="4294967295"/>
          </p:nvPr>
        </p:nvSpPr>
        <p:spPr>
          <a:xfrm>
            <a:off x="618006" y="2141524"/>
            <a:ext cx="10941820" cy="3544900"/>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50"/>
              </a:spcBef>
              <a:spcAft>
                <a:spcPts val="0"/>
              </a:spcAft>
              <a:buNone/>
              <a:tabLst/>
              <a:defRPr lang="de-DE" sz="1600" b="0" i="0" u="none" strike="noStrike" cap="none" spc="0" baseline="0">
                <a:solidFill>
                  <a:srgbClr val="000000"/>
                </a:solidFill>
                <a:uFillTx/>
                <a:latin typeface="Arial"/>
                <a:ea typeface="ヒラギノ角ゴ Pro W3"/>
                <a:cs typeface="ヒラギノ角ゴ Pro W3"/>
              </a:defRPr>
            </a:lvl1pPr>
            <a:lvl2pPr marL="0" marR="0" lvl="1"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2pPr>
            <a:lvl3pPr marL="0" marR="0" lvl="2"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3pPr>
            <a:lvl4pPr marL="0" marR="0" lvl="3"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4pPr>
            <a:lvl5pPr marL="0" marR="0" lvl="4"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20">
            <a:extLst>
              <a:ext uri="{FF2B5EF4-FFF2-40B4-BE49-F238E27FC236}">
                <a16:creationId xmlns:a16="http://schemas.microsoft.com/office/drawing/2014/main" id="{F7476387-0C60-B508-3A75-9D78CCC2908C}"/>
              </a:ext>
            </a:extLst>
          </p:cNvPr>
          <p:cNvSpPr txBox="1">
            <a:spLocks noGrp="1"/>
          </p:cNvSpPr>
          <p:nvPr>
            <p:ph type="sldNum" sz="quarter" idx="8"/>
          </p:nvPr>
        </p:nvSpPr>
        <p:spPr/>
        <p:txBody>
          <a:bodyPr/>
          <a:lstStyle>
            <a:lvl1pPr>
              <a:defRPr/>
            </a:lvl1pPr>
          </a:lstStyle>
          <a:p>
            <a:pPr lvl="0"/>
            <a:fld id="{0F7A6D93-22E9-4C3C-94DA-50669AA8CC75}" type="slidenum">
              <a:t>‹Nr.›</a:t>
            </a:fld>
            <a:endParaRPr lang="de-DE"/>
          </a:p>
        </p:txBody>
      </p:sp>
      <p:pic>
        <p:nvPicPr>
          <p:cNvPr id="9" name="Bild 2">
            <a:extLst>
              <a:ext uri="{FF2B5EF4-FFF2-40B4-BE49-F238E27FC236}">
                <a16:creationId xmlns:a16="http://schemas.microsoft.com/office/drawing/2014/main" id="{B7972DD4-A2AE-A34C-73F9-C23549237ECA}"/>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158996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AW Zwischenheadline Text und Bild">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458ABE88-05ED-06F6-AE51-B8C544611B18}"/>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54703200-017B-2A56-430A-16D3BD390B1D}"/>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4" name="Bildplatzhalter 19">
            <a:extLst>
              <a:ext uri="{FF2B5EF4-FFF2-40B4-BE49-F238E27FC236}">
                <a16:creationId xmlns:a16="http://schemas.microsoft.com/office/drawing/2014/main" id="{9DF6B513-5FA0-CA94-547B-7123AF30AEA1}"/>
              </a:ext>
            </a:extLst>
          </p:cNvPr>
          <p:cNvSpPr txBox="1">
            <a:spLocks noGrp="1"/>
          </p:cNvSpPr>
          <p:nvPr>
            <p:ph type="pic" sz="quarter" idx="4294967295"/>
          </p:nvPr>
        </p:nvSpPr>
        <p:spPr>
          <a:xfrm>
            <a:off x="6287679" y="1492245"/>
            <a:ext cx="5271433" cy="2757583"/>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Bild durch Klicken auf Symbol hinzufügen</a:t>
            </a:r>
          </a:p>
        </p:txBody>
      </p:sp>
      <p:sp>
        <p:nvSpPr>
          <p:cNvPr id="5" name="Textplatzhalter 10">
            <a:extLst>
              <a:ext uri="{FF2B5EF4-FFF2-40B4-BE49-F238E27FC236}">
                <a16:creationId xmlns:a16="http://schemas.microsoft.com/office/drawing/2014/main" id="{AE60BD40-71E3-30F9-F6AF-EE6BC034A252}"/>
              </a:ext>
            </a:extLst>
          </p:cNvPr>
          <p:cNvSpPr txBox="1">
            <a:spLocks noGrp="1"/>
          </p:cNvSpPr>
          <p:nvPr>
            <p:ph type="body" sz="quarter" idx="4294967295"/>
          </p:nvPr>
        </p:nvSpPr>
        <p:spPr>
          <a:xfrm>
            <a:off x="6288621" y="4535488"/>
            <a:ext cx="5293781" cy="1150936"/>
          </a:xfrm>
          <a:prstGeom prst="rect">
            <a:avLst/>
          </a:prstGeom>
          <a:noFill/>
          <a:ln>
            <a:noFill/>
          </a:ln>
        </p:spPr>
        <p:txBody>
          <a:bodyPr vert="horz" wrap="square" lIns="0" tIns="0" rIns="0" bIns="0" anchor="t" anchorCtr="0" compatLnSpc="1">
            <a:noAutofit/>
          </a:bodyPr>
          <a:lstStyle>
            <a:lvl1pPr marL="0" marR="0" lvl="0" indent="0" defTabSz="457200" fontAlgn="auto">
              <a:lnSpc>
                <a:spcPct val="100000"/>
              </a:lnSpc>
              <a:spcBef>
                <a:spcPts val="0"/>
              </a:spcBef>
              <a:spcAft>
                <a:spcPts val="0"/>
              </a:spcAft>
              <a:buNone/>
              <a:tabLst/>
              <a:defRPr lang="de-DE" sz="1200" b="0" i="0" u="none" strike="noStrike" cap="none" spc="0" baseline="0">
                <a:solidFill>
                  <a:srgbClr val="0096D3"/>
                </a:solidFill>
                <a:uFillTx/>
                <a:latin typeface="Arial"/>
                <a:ea typeface="ヒラギノ角ゴ Pro W3"/>
                <a:cs typeface="ヒラギノ角ゴ Pro W3"/>
              </a:defRPr>
            </a:lvl1pPr>
          </a:lstStyle>
          <a:p>
            <a:pPr lvl="0"/>
            <a:r>
              <a:rPr lang="de-DE"/>
              <a:t>Mastertextformat bearbeiten</a:t>
            </a:r>
          </a:p>
        </p:txBody>
      </p:sp>
      <p:sp>
        <p:nvSpPr>
          <p:cNvPr id="6" name="Textplatzhalter 16">
            <a:extLst>
              <a:ext uri="{FF2B5EF4-FFF2-40B4-BE49-F238E27FC236}">
                <a16:creationId xmlns:a16="http://schemas.microsoft.com/office/drawing/2014/main" id="{DC224CD0-76B8-0380-E9C8-DA7C67C281E9}"/>
              </a:ext>
            </a:extLst>
          </p:cNvPr>
          <p:cNvSpPr txBox="1">
            <a:spLocks noGrp="1"/>
          </p:cNvSpPr>
          <p:nvPr>
            <p:ph type="body" sz="quarter" idx="4294967295"/>
          </p:nvPr>
        </p:nvSpPr>
        <p:spPr>
          <a:xfrm>
            <a:off x="620182" y="1491688"/>
            <a:ext cx="5211988" cy="382493"/>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400"/>
              </a:spcBef>
              <a:spcAft>
                <a:spcPts val="0"/>
              </a:spcAft>
              <a:buNone/>
              <a:tabLst/>
              <a:defRPr lang="de-DE" sz="1600" b="1" i="0" u="none" strike="noStrike" cap="none" spc="0" baseline="0">
                <a:solidFill>
                  <a:srgbClr val="132993"/>
                </a:solidFill>
                <a:uFillTx/>
                <a:latin typeface="Arial"/>
                <a:ea typeface="ヒラギノ角ゴ Pro W3"/>
                <a:cs typeface="ヒラギノ角ゴ Pro W3"/>
              </a:defRPr>
            </a:lvl1pPr>
          </a:lstStyle>
          <a:p>
            <a:pPr lvl="0"/>
            <a:r>
              <a:rPr lang="de-DE"/>
              <a:t>Mastertextformat bearbeiten</a:t>
            </a:r>
          </a:p>
        </p:txBody>
      </p:sp>
      <p:sp>
        <p:nvSpPr>
          <p:cNvPr id="7" name="Textplatzhalter 24">
            <a:extLst>
              <a:ext uri="{FF2B5EF4-FFF2-40B4-BE49-F238E27FC236}">
                <a16:creationId xmlns:a16="http://schemas.microsoft.com/office/drawing/2014/main" id="{0E199486-62A8-0AAA-E9F5-16CDBE54EB18}"/>
              </a:ext>
            </a:extLst>
          </p:cNvPr>
          <p:cNvSpPr txBox="1">
            <a:spLocks noGrp="1"/>
          </p:cNvSpPr>
          <p:nvPr>
            <p:ph type="body" sz="quarter" idx="4294967295"/>
          </p:nvPr>
        </p:nvSpPr>
        <p:spPr>
          <a:xfrm>
            <a:off x="618006" y="2141524"/>
            <a:ext cx="5214164" cy="3544900"/>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50"/>
              </a:spcBef>
              <a:spcAft>
                <a:spcPts val="0"/>
              </a:spcAft>
              <a:buNone/>
              <a:tabLst/>
              <a:defRPr lang="de-DE" sz="1600" b="0" i="0" u="none" strike="noStrike" cap="none" spc="0" baseline="0">
                <a:solidFill>
                  <a:srgbClr val="000000"/>
                </a:solidFill>
                <a:uFillTx/>
                <a:latin typeface="Arial"/>
                <a:ea typeface="ヒラギノ角ゴ Pro W3"/>
                <a:cs typeface="ヒラギノ角ゴ Pro W3"/>
              </a:defRPr>
            </a:lvl1pPr>
            <a:lvl2pPr marL="0" marR="0" lvl="1"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2pPr>
            <a:lvl3pPr marL="0" marR="0" lvl="2"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3pPr>
            <a:lvl4pPr marL="0" marR="0" lvl="3"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4pPr>
            <a:lvl5pPr marL="0" marR="0" lvl="4"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3">
            <a:extLst>
              <a:ext uri="{FF2B5EF4-FFF2-40B4-BE49-F238E27FC236}">
                <a16:creationId xmlns:a16="http://schemas.microsoft.com/office/drawing/2014/main" id="{D6720AC3-F502-B33A-C9F9-9C054F644C3B}"/>
              </a:ext>
            </a:extLst>
          </p:cNvPr>
          <p:cNvSpPr txBox="1">
            <a:spLocks noGrp="1"/>
          </p:cNvSpPr>
          <p:nvPr>
            <p:ph type="sldNum" sz="quarter" idx="8"/>
          </p:nvPr>
        </p:nvSpPr>
        <p:spPr/>
        <p:txBody>
          <a:bodyPr/>
          <a:lstStyle>
            <a:lvl1pPr>
              <a:defRPr/>
            </a:lvl1pPr>
          </a:lstStyle>
          <a:p>
            <a:pPr lvl="0"/>
            <a:fld id="{86268569-1C0D-495F-9ACC-79CF896508E2}" type="slidenum">
              <a:t>‹Nr.›</a:t>
            </a:fld>
            <a:endParaRPr lang="de-DE"/>
          </a:p>
        </p:txBody>
      </p:sp>
      <p:sp>
        <p:nvSpPr>
          <p:cNvPr id="9" name="Untertitel 6">
            <a:extLst>
              <a:ext uri="{FF2B5EF4-FFF2-40B4-BE49-F238E27FC236}">
                <a16:creationId xmlns:a16="http://schemas.microsoft.com/office/drawing/2014/main" id="{C35D77CF-D62E-5CE5-B8B1-A395E5D786D9}"/>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10" name="Textfeld 14">
            <a:extLst>
              <a:ext uri="{FF2B5EF4-FFF2-40B4-BE49-F238E27FC236}">
                <a16:creationId xmlns:a16="http://schemas.microsoft.com/office/drawing/2014/main" id="{4F9B44A0-4D72-502F-77F7-084BF08D7FB8}"/>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pic>
        <p:nvPicPr>
          <p:cNvPr id="11" name="Bild 2">
            <a:extLst>
              <a:ext uri="{FF2B5EF4-FFF2-40B4-BE49-F238E27FC236}">
                <a16:creationId xmlns:a16="http://schemas.microsoft.com/office/drawing/2014/main" id="{A080974A-A5FD-874B-120B-7E82A7C28B97}"/>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3830231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AW Layout Text">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6E8A08AC-4232-DEC2-7C3A-C01AA16441A9}"/>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pic>
        <p:nvPicPr>
          <p:cNvPr id="3" name="Bild 2">
            <a:extLst>
              <a:ext uri="{FF2B5EF4-FFF2-40B4-BE49-F238E27FC236}">
                <a16:creationId xmlns:a16="http://schemas.microsoft.com/office/drawing/2014/main" id="{12B2106E-0133-F9D6-7984-96883D487ED2}"/>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
        <p:nvSpPr>
          <p:cNvPr id="4" name="Textplatzhalter 30">
            <a:extLst>
              <a:ext uri="{FF2B5EF4-FFF2-40B4-BE49-F238E27FC236}">
                <a16:creationId xmlns:a16="http://schemas.microsoft.com/office/drawing/2014/main" id="{15FD4ABD-B198-F6FD-D006-2715CEF16A57}"/>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5" name="Textplatzhalter 24">
            <a:extLst>
              <a:ext uri="{FF2B5EF4-FFF2-40B4-BE49-F238E27FC236}">
                <a16:creationId xmlns:a16="http://schemas.microsoft.com/office/drawing/2014/main" id="{385E56E3-800C-8997-BABC-775E33F903E3}"/>
              </a:ext>
            </a:extLst>
          </p:cNvPr>
          <p:cNvSpPr txBox="1">
            <a:spLocks noGrp="1"/>
          </p:cNvSpPr>
          <p:nvPr>
            <p:ph type="body" sz="quarter" idx="4294967295"/>
          </p:nvPr>
        </p:nvSpPr>
        <p:spPr>
          <a:xfrm>
            <a:off x="618006" y="1492245"/>
            <a:ext cx="10941820" cy="4194179"/>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50"/>
              </a:spcBef>
              <a:spcAft>
                <a:spcPts val="0"/>
              </a:spcAft>
              <a:buNone/>
              <a:tabLst/>
              <a:defRPr lang="de-DE" sz="1600" b="0" i="0" u="none" strike="noStrike" cap="none" spc="0" baseline="0">
                <a:solidFill>
                  <a:srgbClr val="000000"/>
                </a:solidFill>
                <a:uFillTx/>
                <a:latin typeface="Arial"/>
                <a:ea typeface="ヒラギノ角ゴ Pro W3"/>
                <a:cs typeface="ヒラギノ角ゴ Pro W3"/>
              </a:defRPr>
            </a:lvl1pPr>
            <a:lvl2pPr marL="0" marR="0" lvl="1"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2pPr>
            <a:lvl3pPr marL="0" marR="0" lvl="2"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3pPr>
            <a:lvl4pPr marL="0" marR="0" lvl="3"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4pPr>
            <a:lvl5pPr marL="0" marR="0" lvl="4"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20">
            <a:extLst>
              <a:ext uri="{FF2B5EF4-FFF2-40B4-BE49-F238E27FC236}">
                <a16:creationId xmlns:a16="http://schemas.microsoft.com/office/drawing/2014/main" id="{36FE87F9-8F54-7B61-C74A-93555AFEDA97}"/>
              </a:ext>
            </a:extLst>
          </p:cNvPr>
          <p:cNvSpPr txBox="1">
            <a:spLocks noGrp="1"/>
          </p:cNvSpPr>
          <p:nvPr>
            <p:ph type="sldNum" sz="quarter" idx="8"/>
          </p:nvPr>
        </p:nvSpPr>
        <p:spPr/>
        <p:txBody>
          <a:bodyPr/>
          <a:lstStyle>
            <a:lvl1pPr>
              <a:defRPr/>
            </a:lvl1pPr>
          </a:lstStyle>
          <a:p>
            <a:pPr lvl="0"/>
            <a:fld id="{F186182D-7E61-40ED-A1B0-578CF2BEA63A}" type="slidenum">
              <a:t>‹Nr.›</a:t>
            </a:fld>
            <a:endParaRPr lang="de-DE"/>
          </a:p>
        </p:txBody>
      </p:sp>
      <p:sp>
        <p:nvSpPr>
          <p:cNvPr id="10" name="Textfeld 9">
            <a:extLst>
              <a:ext uri="{FF2B5EF4-FFF2-40B4-BE49-F238E27FC236}">
                <a16:creationId xmlns:a16="http://schemas.microsoft.com/office/drawing/2014/main" id="{7E0D8D79-5E82-6746-F915-6D6D30FB33B7}"/>
              </a:ext>
            </a:extLst>
          </p:cNvPr>
          <p:cNvSpPr txBox="1"/>
          <p:nvPr userDrawn="1"/>
        </p:nvSpPr>
        <p:spPr>
          <a:xfrm>
            <a:off x="549492" y="6159828"/>
            <a:ext cx="6096946" cy="261610"/>
          </a:xfrm>
          <a:prstGeom prst="rect">
            <a:avLst/>
          </a:prstGeom>
          <a:noFill/>
        </p:spPr>
        <p:txBody>
          <a:bodyPr wrap="square">
            <a:sp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solidFill>
                  <a:srgbClr val="02298E"/>
                </a:solidFill>
                <a:uFillTx/>
                <a:latin typeface="Arial" pitchFamily="34"/>
                <a:ea typeface="ヒラギノ角ゴ Pro W3"/>
                <a:cs typeface="Arial" pitchFamily="34"/>
              </a:rPr>
              <a:t>Bachelorarbeit Kolloquium David Duong 10.07.2023</a:t>
            </a:r>
          </a:p>
        </p:txBody>
      </p:sp>
      <p:sp>
        <p:nvSpPr>
          <p:cNvPr id="12" name="Textfeld 11">
            <a:extLst>
              <a:ext uri="{FF2B5EF4-FFF2-40B4-BE49-F238E27FC236}">
                <a16:creationId xmlns:a16="http://schemas.microsoft.com/office/drawing/2014/main" id="{5ED1C589-D331-7CBB-F3D6-109C55AEC674}"/>
              </a:ext>
            </a:extLst>
          </p:cNvPr>
          <p:cNvSpPr txBox="1"/>
          <p:nvPr userDrawn="1"/>
        </p:nvSpPr>
        <p:spPr>
          <a:xfrm>
            <a:off x="549492" y="6326985"/>
            <a:ext cx="6691875" cy="430887"/>
          </a:xfrm>
          <a:prstGeom prst="rect">
            <a:avLst/>
          </a:prstGeom>
          <a:noFill/>
        </p:spPr>
        <p:txBody>
          <a:bodyPr wrap="square">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Ein agentenbasiertes Simulationsmodell für die Ausbreitung von Wiedehopfen in Norddeutschland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Prof. Dr. Thomas Clemen; Prof. Dr. Marina </a:t>
            </a:r>
            <a:r>
              <a:rPr lang="de-DE" sz="1100" b="0" i="0" u="none" strike="noStrike" kern="1200" cap="none" spc="0" baseline="0" dirty="0" err="1">
                <a:solidFill>
                  <a:srgbClr val="02298E"/>
                </a:solidFill>
                <a:uFillTx/>
                <a:latin typeface="Arial"/>
                <a:ea typeface="ヒラギノ角ゴ Pro W3"/>
                <a:cs typeface="Arial"/>
              </a:rPr>
              <a:t>Tropmann</a:t>
            </a:r>
            <a:r>
              <a:rPr lang="de-DE" sz="1100" b="0" i="0" u="none" strike="noStrike" kern="1200" cap="none" spc="0" baseline="0" dirty="0">
                <a:solidFill>
                  <a:srgbClr val="02298E"/>
                </a:solidFill>
                <a:uFillTx/>
                <a:latin typeface="Arial"/>
                <a:ea typeface="ヒラギノ角ゴ Pro W3"/>
                <a:cs typeface="Arial"/>
              </a:rPr>
              <a:t>-Frick</a:t>
            </a:r>
          </a:p>
        </p:txBody>
      </p:sp>
    </p:spTree>
    <p:extLst>
      <p:ext uri="{BB962C8B-B14F-4D97-AF65-F5344CB8AC3E}">
        <p14:creationId xmlns:p14="http://schemas.microsoft.com/office/powerpoint/2010/main" val="40379016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AW Text und Bild groß">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53A5DEBE-3F89-F983-C371-905212E88251}"/>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7473A627-4E51-C258-0D01-AA2D58BA3A8A}"/>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274099"/>
                </a:solidFill>
                <a:uFillTx/>
                <a:latin typeface="Arial"/>
                <a:ea typeface="ヒラギノ角ゴ Pro W3"/>
                <a:cs typeface="ヒラギノ角ゴ Pro W3"/>
              </a:defRPr>
            </a:lvl1pPr>
          </a:lstStyle>
          <a:p>
            <a:pPr lvl="0"/>
            <a:r>
              <a:rPr lang="de-DE"/>
              <a:t>Mastertextformat bearbeiten</a:t>
            </a:r>
          </a:p>
        </p:txBody>
      </p:sp>
      <p:sp>
        <p:nvSpPr>
          <p:cNvPr id="4" name="Bildplatzhalter 19">
            <a:extLst>
              <a:ext uri="{FF2B5EF4-FFF2-40B4-BE49-F238E27FC236}">
                <a16:creationId xmlns:a16="http://schemas.microsoft.com/office/drawing/2014/main" id="{C06420A0-7B65-8A85-6284-DBA16785F30A}"/>
              </a:ext>
            </a:extLst>
          </p:cNvPr>
          <p:cNvSpPr txBox="1">
            <a:spLocks noGrp="1"/>
          </p:cNvSpPr>
          <p:nvPr>
            <p:ph type="pic" sz="quarter" idx="4294967295"/>
          </p:nvPr>
        </p:nvSpPr>
        <p:spPr>
          <a:xfrm>
            <a:off x="6287679" y="1492245"/>
            <a:ext cx="5271433" cy="4193849"/>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Bild durch Klicken auf Symbol hinzufügen</a:t>
            </a:r>
          </a:p>
        </p:txBody>
      </p:sp>
      <p:sp>
        <p:nvSpPr>
          <p:cNvPr id="5" name="Textplatzhalter 24">
            <a:extLst>
              <a:ext uri="{FF2B5EF4-FFF2-40B4-BE49-F238E27FC236}">
                <a16:creationId xmlns:a16="http://schemas.microsoft.com/office/drawing/2014/main" id="{DB16739B-8FCE-8133-A78D-82D8F70EBA91}"/>
              </a:ext>
            </a:extLst>
          </p:cNvPr>
          <p:cNvSpPr txBox="1">
            <a:spLocks noGrp="1"/>
          </p:cNvSpPr>
          <p:nvPr>
            <p:ph type="body" sz="quarter" idx="4294967295"/>
          </p:nvPr>
        </p:nvSpPr>
        <p:spPr>
          <a:xfrm>
            <a:off x="618006" y="1492245"/>
            <a:ext cx="5276682" cy="4194179"/>
          </a:xfrm>
          <a:prstGeom prst="rect">
            <a:avLst/>
          </a:prstGeom>
          <a:noFill/>
          <a:ln>
            <a:noFill/>
          </a:ln>
        </p:spPr>
        <p:txBody>
          <a:bodyPr vert="horz" wrap="square" lIns="0" tIns="0" rIns="0" bIns="0" anchor="t" anchorCtr="0" compatLnSpc="1">
            <a:noAutofit/>
          </a:bodyPr>
          <a:lstStyle>
            <a:lvl1pPr marL="0" marR="0" lvl="0" indent="0" defTabSz="457200" fontAlgn="auto">
              <a:lnSpc>
                <a:spcPts val="2200"/>
              </a:lnSpc>
              <a:spcBef>
                <a:spcPts val="50"/>
              </a:spcBef>
              <a:spcAft>
                <a:spcPts val="0"/>
              </a:spcAft>
              <a:buNone/>
              <a:tabLst/>
              <a:defRPr lang="de-DE" sz="1600" b="0" i="0" u="none" strike="noStrike" cap="none" spc="0" baseline="0">
                <a:solidFill>
                  <a:srgbClr val="000000"/>
                </a:solidFill>
                <a:uFillTx/>
                <a:latin typeface="Arial"/>
                <a:ea typeface="ヒラギノ角ゴ Pro W3"/>
                <a:cs typeface="ヒラギノ角ゴ Pro W3"/>
              </a:defRPr>
            </a:lvl1pPr>
            <a:lvl2pPr marL="0" marR="0" lvl="1"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2pPr>
            <a:lvl3pPr marL="0" marR="0" lvl="2"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3pPr>
            <a:lvl4pPr marL="0" marR="0" lvl="3"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4pPr>
            <a:lvl5pPr marL="0" marR="0" lvl="4" indent="359999" defTabSz="457200" fontAlgn="auto">
              <a:lnSpc>
                <a:spcPts val="2200"/>
              </a:lnSpc>
              <a:spcBef>
                <a:spcPts val="50"/>
              </a:spcBef>
              <a:spcAft>
                <a:spcPts val="0"/>
              </a:spcAft>
              <a:buSzPct val="100000"/>
              <a:buFont typeface="Lucida Grande"/>
              <a:buChar char="-"/>
              <a:tabLst/>
              <a:defRPr lang="de-DE" sz="1600" b="0" i="0" u="none" strike="noStrike" cap="none" spc="0" baseline="0">
                <a:solidFill>
                  <a:srgbClr val="000000"/>
                </a:solidFill>
                <a:uFillTx/>
                <a:latin typeface="Arial"/>
                <a:ea typeface="ヒラギノ角ゴ Pro W3"/>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1">
            <a:extLst>
              <a:ext uri="{FF2B5EF4-FFF2-40B4-BE49-F238E27FC236}">
                <a16:creationId xmlns:a16="http://schemas.microsoft.com/office/drawing/2014/main" id="{90DA9491-88FC-E4A8-DCBF-2B8B16ECB102}"/>
              </a:ext>
            </a:extLst>
          </p:cNvPr>
          <p:cNvSpPr txBox="1">
            <a:spLocks noGrp="1"/>
          </p:cNvSpPr>
          <p:nvPr>
            <p:ph type="sldNum" sz="quarter" idx="8"/>
          </p:nvPr>
        </p:nvSpPr>
        <p:spPr/>
        <p:txBody>
          <a:bodyPr/>
          <a:lstStyle>
            <a:lvl1pPr>
              <a:defRPr/>
            </a:lvl1pPr>
          </a:lstStyle>
          <a:p>
            <a:pPr lvl="0"/>
            <a:fld id="{932D3F25-06A9-42F8-A3D8-6FD06E6558C1}" type="slidenum">
              <a:t>‹Nr.›</a:t>
            </a:fld>
            <a:endParaRPr lang="de-DE"/>
          </a:p>
        </p:txBody>
      </p:sp>
      <p:sp>
        <p:nvSpPr>
          <p:cNvPr id="7" name="Untertitel 6">
            <a:extLst>
              <a:ext uri="{FF2B5EF4-FFF2-40B4-BE49-F238E27FC236}">
                <a16:creationId xmlns:a16="http://schemas.microsoft.com/office/drawing/2014/main" id="{DE84710C-76BC-7D9A-C56A-CDA9F95923B9}"/>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8" name="Textfeld 11">
            <a:extLst>
              <a:ext uri="{FF2B5EF4-FFF2-40B4-BE49-F238E27FC236}">
                <a16:creationId xmlns:a16="http://schemas.microsoft.com/office/drawing/2014/main" id="{0AE302B9-07C6-F73A-3790-94196C403806}"/>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pic>
        <p:nvPicPr>
          <p:cNvPr id="9" name="Bild 2">
            <a:extLst>
              <a:ext uri="{FF2B5EF4-FFF2-40B4-BE49-F238E27FC236}">
                <a16:creationId xmlns:a16="http://schemas.microsoft.com/office/drawing/2014/main" id="{ACA7FD56-A92B-5892-C43A-8E1C5855B09F}"/>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59617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W mehrere Bilder groß">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A15E0D7D-0483-7AE8-744C-3D33F3D80024}"/>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5E0298E9-A436-BA19-E230-A68B8C1F6377}"/>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274099"/>
                </a:solidFill>
                <a:uFillTx/>
                <a:latin typeface="Arial"/>
                <a:ea typeface="ヒラギノ角ゴ Pro W3"/>
                <a:cs typeface="ヒラギノ角ゴ Pro W3"/>
              </a:defRPr>
            </a:lvl1pPr>
          </a:lstStyle>
          <a:p>
            <a:pPr lvl="0"/>
            <a:r>
              <a:rPr lang="de-DE"/>
              <a:t>Mastertextformat bearbeiten</a:t>
            </a:r>
          </a:p>
        </p:txBody>
      </p:sp>
      <p:sp>
        <p:nvSpPr>
          <p:cNvPr id="4" name="Bildplatzhalter 19">
            <a:extLst>
              <a:ext uri="{FF2B5EF4-FFF2-40B4-BE49-F238E27FC236}">
                <a16:creationId xmlns:a16="http://schemas.microsoft.com/office/drawing/2014/main" id="{F4DE1A0A-4314-5FD0-9C33-2AEB58C92246}"/>
              </a:ext>
            </a:extLst>
          </p:cNvPr>
          <p:cNvSpPr txBox="1">
            <a:spLocks noGrp="1"/>
          </p:cNvSpPr>
          <p:nvPr>
            <p:ph type="pic" sz="quarter" idx="4294967295"/>
          </p:nvPr>
        </p:nvSpPr>
        <p:spPr>
          <a:xfrm>
            <a:off x="6287679" y="1042132"/>
            <a:ext cx="5271433" cy="4643963"/>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Bild durch Klicken auf Symbol hinzufügen</a:t>
            </a:r>
          </a:p>
        </p:txBody>
      </p:sp>
      <p:sp>
        <p:nvSpPr>
          <p:cNvPr id="5" name="Bildplatzhalter 19">
            <a:extLst>
              <a:ext uri="{FF2B5EF4-FFF2-40B4-BE49-F238E27FC236}">
                <a16:creationId xmlns:a16="http://schemas.microsoft.com/office/drawing/2014/main" id="{57A66E82-2333-1470-8287-D0AC36D3EDFB}"/>
              </a:ext>
            </a:extLst>
          </p:cNvPr>
          <p:cNvSpPr txBox="1">
            <a:spLocks noGrp="1"/>
          </p:cNvSpPr>
          <p:nvPr>
            <p:ph type="pic" sz="quarter" idx="4294967295"/>
          </p:nvPr>
        </p:nvSpPr>
        <p:spPr>
          <a:xfrm>
            <a:off x="620182" y="1042132"/>
            <a:ext cx="5271433" cy="4643963"/>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Bild durch Klicken auf Symbol hinzufügen</a:t>
            </a:r>
          </a:p>
        </p:txBody>
      </p:sp>
      <p:sp>
        <p:nvSpPr>
          <p:cNvPr id="6" name="Foliennummernplatzhalter 1">
            <a:extLst>
              <a:ext uri="{FF2B5EF4-FFF2-40B4-BE49-F238E27FC236}">
                <a16:creationId xmlns:a16="http://schemas.microsoft.com/office/drawing/2014/main" id="{B567DEF2-326C-A703-C70F-BD562C394EB0}"/>
              </a:ext>
            </a:extLst>
          </p:cNvPr>
          <p:cNvSpPr txBox="1">
            <a:spLocks noGrp="1"/>
          </p:cNvSpPr>
          <p:nvPr>
            <p:ph type="sldNum" sz="quarter" idx="8"/>
          </p:nvPr>
        </p:nvSpPr>
        <p:spPr/>
        <p:txBody>
          <a:bodyPr/>
          <a:lstStyle>
            <a:lvl1pPr>
              <a:defRPr/>
            </a:lvl1pPr>
          </a:lstStyle>
          <a:p>
            <a:pPr lvl="0"/>
            <a:fld id="{774D614D-E70A-47B9-8802-2CF0586A6B75}" type="slidenum">
              <a:t>‹Nr.›</a:t>
            </a:fld>
            <a:endParaRPr lang="de-DE"/>
          </a:p>
        </p:txBody>
      </p:sp>
      <p:sp>
        <p:nvSpPr>
          <p:cNvPr id="7" name="Untertitel 6">
            <a:extLst>
              <a:ext uri="{FF2B5EF4-FFF2-40B4-BE49-F238E27FC236}">
                <a16:creationId xmlns:a16="http://schemas.microsoft.com/office/drawing/2014/main" id="{1ACEB7AE-5529-515D-550D-D947D214B1C4}"/>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a:solidFill>
                  <a:srgbClr val="02298E"/>
                </a:solidFill>
                <a:uFillTx/>
                <a:latin typeface="Arial" pitchFamily="34"/>
                <a:ea typeface="ヒラギノ角ゴ Pro W3"/>
                <a:cs typeface="Arial" pitchFamily="34"/>
              </a:rPr>
              <a:t>Fußzeile 1 (Bearbeitung in der Masteransicht)</a:t>
            </a:r>
          </a:p>
        </p:txBody>
      </p:sp>
      <p:sp>
        <p:nvSpPr>
          <p:cNvPr id="8" name="Textfeld 11">
            <a:extLst>
              <a:ext uri="{FF2B5EF4-FFF2-40B4-BE49-F238E27FC236}">
                <a16:creationId xmlns:a16="http://schemas.microsoft.com/office/drawing/2014/main" id="{C9815340-1BA0-7616-93F8-48A7DAA3567C}"/>
              </a:ext>
            </a:extLst>
          </p:cNvPr>
          <p:cNvSpPr txBox="1"/>
          <p:nvPr/>
        </p:nvSpPr>
        <p:spPr>
          <a:xfrm>
            <a:off x="637117" y="6421438"/>
            <a:ext cx="7787213" cy="169858"/>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2298E"/>
                </a:solidFill>
                <a:uFillTx/>
                <a:latin typeface="Arial"/>
                <a:ea typeface="ヒラギノ角ゴ Pro W3"/>
                <a:cs typeface="Arial"/>
              </a:rPr>
              <a:t>Fußzeile 2 (Bearbeitung in der Masteransicht)</a:t>
            </a:r>
          </a:p>
        </p:txBody>
      </p:sp>
      <p:pic>
        <p:nvPicPr>
          <p:cNvPr id="9" name="Bild 2">
            <a:extLst>
              <a:ext uri="{FF2B5EF4-FFF2-40B4-BE49-F238E27FC236}">
                <a16:creationId xmlns:a16="http://schemas.microsoft.com/office/drawing/2014/main" id="{08E0FE60-F106-B1D7-06FD-E5E357AD4D77}"/>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Tree>
    <p:extLst>
      <p:ext uri="{BB962C8B-B14F-4D97-AF65-F5344CB8AC3E}">
        <p14:creationId xmlns:p14="http://schemas.microsoft.com/office/powerpoint/2010/main" val="189018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AW Tabelle 1">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93DDB5BE-D9DE-C064-C185-34C221B914C3}"/>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4AB4D6B6-0430-62AD-DCFD-1127E073501D}"/>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4" name="Foliennummernplatzhalter 14">
            <a:extLst>
              <a:ext uri="{FF2B5EF4-FFF2-40B4-BE49-F238E27FC236}">
                <a16:creationId xmlns:a16="http://schemas.microsoft.com/office/drawing/2014/main" id="{87A0E2D4-1835-7B90-D1B3-13D8932A9558}"/>
              </a:ext>
            </a:extLst>
          </p:cNvPr>
          <p:cNvSpPr txBox="1">
            <a:spLocks noGrp="1"/>
          </p:cNvSpPr>
          <p:nvPr>
            <p:ph type="sldNum" sz="quarter" idx="8"/>
          </p:nvPr>
        </p:nvSpPr>
        <p:spPr/>
        <p:txBody>
          <a:bodyPr/>
          <a:lstStyle>
            <a:lvl1pPr>
              <a:defRPr/>
            </a:lvl1pPr>
          </a:lstStyle>
          <a:p>
            <a:pPr lvl="0"/>
            <a:fld id="{EEB37C48-9045-47A5-B133-B5D6D6D4E67E}" type="slidenum">
              <a:t>‹Nr.›</a:t>
            </a:fld>
            <a:endParaRPr lang="de-DE"/>
          </a:p>
        </p:txBody>
      </p:sp>
      <p:sp>
        <p:nvSpPr>
          <p:cNvPr id="5" name="Tabellenplatzhalter 9">
            <a:extLst>
              <a:ext uri="{FF2B5EF4-FFF2-40B4-BE49-F238E27FC236}">
                <a16:creationId xmlns:a16="http://schemas.microsoft.com/office/drawing/2014/main" id="{8831A7E1-74D7-DE28-5506-5EE424687714}"/>
              </a:ext>
            </a:extLst>
          </p:cNvPr>
          <p:cNvSpPr txBox="1">
            <a:spLocks noGrp="1"/>
          </p:cNvSpPr>
          <p:nvPr>
            <p:ph type="tbl" sz="quarter" idx="4294967295"/>
          </p:nvPr>
        </p:nvSpPr>
        <p:spPr>
          <a:xfrm>
            <a:off x="740014" y="1329102"/>
            <a:ext cx="10915650" cy="4070351"/>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dirty="0"/>
              <a:t>Tabelle durch Klicken auf Symbol hinzufügen</a:t>
            </a:r>
          </a:p>
        </p:txBody>
      </p:sp>
      <p:sp>
        <p:nvSpPr>
          <p:cNvPr id="6" name="Untertitel 6">
            <a:extLst>
              <a:ext uri="{FF2B5EF4-FFF2-40B4-BE49-F238E27FC236}">
                <a16:creationId xmlns:a16="http://schemas.microsoft.com/office/drawing/2014/main" id="{EBC7C4FA-18B6-79C7-A9DE-1C33AF4D52D7}"/>
              </a:ext>
            </a:extLst>
          </p:cNvPr>
          <p:cNvSpPr txBox="1"/>
          <p:nvPr userDrawn="1"/>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endParaRPr lang="de-DE" sz="1100" b="1" i="0" u="none" strike="noStrike" kern="1200" cap="none" spc="0" baseline="0" dirty="0">
              <a:solidFill>
                <a:srgbClr val="02298E"/>
              </a:solidFill>
              <a:uFillTx/>
              <a:latin typeface="Arial" pitchFamily="34"/>
              <a:ea typeface="ヒラギノ角ゴ Pro W3"/>
              <a:cs typeface="Arial" pitchFamily="34"/>
            </a:endParaRPr>
          </a:p>
        </p:txBody>
      </p:sp>
      <p:pic>
        <p:nvPicPr>
          <p:cNvPr id="8" name="Bild 2">
            <a:extLst>
              <a:ext uri="{FF2B5EF4-FFF2-40B4-BE49-F238E27FC236}">
                <a16:creationId xmlns:a16="http://schemas.microsoft.com/office/drawing/2014/main" id="{2C6F17A9-B7D8-4720-E420-C2DF17FB9CD6}"/>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
        <p:nvSpPr>
          <p:cNvPr id="10" name="Textfeld 9">
            <a:extLst>
              <a:ext uri="{FF2B5EF4-FFF2-40B4-BE49-F238E27FC236}">
                <a16:creationId xmlns:a16="http://schemas.microsoft.com/office/drawing/2014/main" id="{AC35C3F5-D63F-6F85-B596-D6CEA8E3C4D0}"/>
              </a:ext>
            </a:extLst>
          </p:cNvPr>
          <p:cNvSpPr txBox="1"/>
          <p:nvPr userDrawn="1"/>
        </p:nvSpPr>
        <p:spPr>
          <a:xfrm>
            <a:off x="543812" y="6196180"/>
            <a:ext cx="6096946" cy="261610"/>
          </a:xfrm>
          <a:prstGeom prst="rect">
            <a:avLst/>
          </a:prstGeom>
          <a:noFill/>
        </p:spPr>
        <p:txBody>
          <a:bodyPr wrap="square">
            <a:sp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solidFill>
                  <a:srgbClr val="02298E"/>
                </a:solidFill>
                <a:uFillTx/>
                <a:latin typeface="Arial" pitchFamily="34"/>
                <a:ea typeface="ヒラギノ角ゴ Pro W3"/>
                <a:cs typeface="Arial" pitchFamily="34"/>
              </a:rPr>
              <a:t>Bachelorarbeit Kolloquium David Duong 10.07.2023</a:t>
            </a:r>
          </a:p>
        </p:txBody>
      </p:sp>
      <p:sp>
        <p:nvSpPr>
          <p:cNvPr id="12" name="Textfeld 11">
            <a:extLst>
              <a:ext uri="{FF2B5EF4-FFF2-40B4-BE49-F238E27FC236}">
                <a16:creationId xmlns:a16="http://schemas.microsoft.com/office/drawing/2014/main" id="{802966DF-9643-F465-2888-E1A68D37922D}"/>
              </a:ext>
            </a:extLst>
          </p:cNvPr>
          <p:cNvSpPr txBox="1"/>
          <p:nvPr userDrawn="1"/>
        </p:nvSpPr>
        <p:spPr>
          <a:xfrm>
            <a:off x="543812" y="6393327"/>
            <a:ext cx="7504044" cy="430887"/>
          </a:xfrm>
          <a:prstGeom prst="rect">
            <a:avLst/>
          </a:prstGeom>
          <a:noFill/>
        </p:spPr>
        <p:txBody>
          <a:bodyPr wrap="square">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Ein agentenbasiertes Simulationsmodell für die Ausbreitung von Wiedehopfen in Norddeutschland</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Prof. Dr. Thomas Clemen; Prof. Dr. Marina </a:t>
            </a:r>
            <a:r>
              <a:rPr lang="de-DE" sz="1100" b="0" i="0" u="none" strike="noStrike" kern="1200" cap="none" spc="0" baseline="0" dirty="0" err="1">
                <a:solidFill>
                  <a:srgbClr val="02298E"/>
                </a:solidFill>
                <a:uFillTx/>
                <a:latin typeface="Arial"/>
                <a:ea typeface="ヒラギノ角ゴ Pro W3"/>
                <a:cs typeface="Arial"/>
              </a:rPr>
              <a:t>Tropmann</a:t>
            </a:r>
            <a:r>
              <a:rPr lang="de-DE" sz="1100" b="0" i="0" u="none" strike="noStrike" kern="1200" cap="none" spc="0" baseline="0" dirty="0">
                <a:solidFill>
                  <a:srgbClr val="02298E"/>
                </a:solidFill>
                <a:uFillTx/>
                <a:latin typeface="Arial"/>
                <a:ea typeface="ヒラギノ角ゴ Pro W3"/>
                <a:cs typeface="Arial"/>
              </a:rPr>
              <a:t>-Frick</a:t>
            </a:r>
          </a:p>
        </p:txBody>
      </p:sp>
    </p:spTree>
    <p:extLst>
      <p:ext uri="{BB962C8B-B14F-4D97-AF65-F5344CB8AC3E}">
        <p14:creationId xmlns:p14="http://schemas.microsoft.com/office/powerpoint/2010/main" val="34118552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W Tabelle 2">
    <p:spTree>
      <p:nvGrpSpPr>
        <p:cNvPr id="1" name=""/>
        <p:cNvGrpSpPr/>
        <p:nvPr/>
      </p:nvGrpSpPr>
      <p:grpSpPr>
        <a:xfrm>
          <a:off x="0" y="0"/>
          <a:ext cx="0" cy="0"/>
          <a:chOff x="0" y="0"/>
          <a:chExt cx="0" cy="0"/>
        </a:xfrm>
      </p:grpSpPr>
      <p:cxnSp>
        <p:nvCxnSpPr>
          <p:cNvPr id="2" name="Gerade Verbindung 3">
            <a:extLst>
              <a:ext uri="{FF2B5EF4-FFF2-40B4-BE49-F238E27FC236}">
                <a16:creationId xmlns:a16="http://schemas.microsoft.com/office/drawing/2014/main" id="{7E255655-DFD2-B2A6-80F7-D5DB140F2AB0}"/>
              </a:ext>
            </a:extLst>
          </p:cNvPr>
          <p:cNvCxnSpPr/>
          <p:nvPr/>
        </p:nvCxnSpPr>
        <p:spPr>
          <a:xfrm>
            <a:off x="643463" y="6045198"/>
            <a:ext cx="10915659" cy="0"/>
          </a:xfrm>
          <a:prstGeom prst="straightConnector1">
            <a:avLst/>
          </a:prstGeom>
          <a:noFill/>
          <a:ln w="3172" cap="flat">
            <a:solidFill>
              <a:srgbClr val="D9D9D9"/>
            </a:solidFill>
            <a:prstDash val="solid"/>
          </a:ln>
          <a:effectLst>
            <a:outerShdw dist="22997" dir="5400000" algn="tl">
              <a:srgbClr val="000000">
                <a:alpha val="35000"/>
              </a:srgbClr>
            </a:outerShdw>
          </a:effectLst>
        </p:spPr>
      </p:cxnSp>
      <p:sp>
        <p:nvSpPr>
          <p:cNvPr id="3" name="Textplatzhalter 30">
            <a:extLst>
              <a:ext uri="{FF2B5EF4-FFF2-40B4-BE49-F238E27FC236}">
                <a16:creationId xmlns:a16="http://schemas.microsoft.com/office/drawing/2014/main" id="{C928F4AD-03F6-67A2-C601-E8FA4585FB83}"/>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0" compatLnSpc="1">
            <a:noAutofit/>
          </a:bodyPr>
          <a:lstStyle>
            <a:lvl1pPr marL="0" marR="0" lvl="0" indent="0" defTabSz="457200" fontAlgn="auto" hangingPunct="0">
              <a:lnSpc>
                <a:spcPts val="2400"/>
              </a:lnSpc>
              <a:spcBef>
                <a:spcPts val="500"/>
              </a:spcBef>
              <a:spcAft>
                <a:spcPts val="0"/>
              </a:spcAft>
              <a:buNone/>
              <a:tabLst/>
              <a:defRPr lang="de-DE" sz="2200" b="1" i="0" u="none" strike="noStrike" cap="all" spc="0" baseline="0">
                <a:solidFill>
                  <a:srgbClr val="02298E"/>
                </a:solidFill>
                <a:uFillTx/>
                <a:latin typeface="Arial"/>
                <a:ea typeface="ヒラギノ角ゴ Pro W3"/>
                <a:cs typeface="ヒラギノ角ゴ Pro W3"/>
              </a:defRPr>
            </a:lvl1pPr>
          </a:lstStyle>
          <a:p>
            <a:pPr lvl="0"/>
            <a:r>
              <a:rPr lang="de-DE"/>
              <a:t>Mastertextformat bearbeiten</a:t>
            </a:r>
          </a:p>
        </p:txBody>
      </p:sp>
      <p:sp>
        <p:nvSpPr>
          <p:cNvPr id="4" name="Foliennummernplatzhalter 14">
            <a:extLst>
              <a:ext uri="{FF2B5EF4-FFF2-40B4-BE49-F238E27FC236}">
                <a16:creationId xmlns:a16="http://schemas.microsoft.com/office/drawing/2014/main" id="{59537588-AED1-C1C4-1B44-8ABFEBFA2D0D}"/>
              </a:ext>
            </a:extLst>
          </p:cNvPr>
          <p:cNvSpPr txBox="1">
            <a:spLocks noGrp="1"/>
          </p:cNvSpPr>
          <p:nvPr>
            <p:ph type="sldNum" sz="quarter" idx="8"/>
          </p:nvPr>
        </p:nvSpPr>
        <p:spPr/>
        <p:txBody>
          <a:bodyPr/>
          <a:lstStyle>
            <a:lvl1pPr>
              <a:defRPr/>
            </a:lvl1pPr>
          </a:lstStyle>
          <a:p>
            <a:pPr lvl="0"/>
            <a:fld id="{E9D609EB-01FD-4A5B-B9AA-AC14626B96C2}" type="slidenum">
              <a:t>‹Nr.›</a:t>
            </a:fld>
            <a:endParaRPr lang="de-DE"/>
          </a:p>
        </p:txBody>
      </p:sp>
      <p:sp>
        <p:nvSpPr>
          <p:cNvPr id="5" name="Tabellenplatzhalter 9">
            <a:extLst>
              <a:ext uri="{FF2B5EF4-FFF2-40B4-BE49-F238E27FC236}">
                <a16:creationId xmlns:a16="http://schemas.microsoft.com/office/drawing/2014/main" id="{087C9C4B-F75D-8F96-2A12-18D0F6DD195B}"/>
              </a:ext>
            </a:extLst>
          </p:cNvPr>
          <p:cNvSpPr txBox="1">
            <a:spLocks noGrp="1"/>
          </p:cNvSpPr>
          <p:nvPr>
            <p:ph type="tbl" sz="quarter" idx="4294967295"/>
          </p:nvPr>
        </p:nvSpPr>
        <p:spPr>
          <a:xfrm>
            <a:off x="643463" y="1343025"/>
            <a:ext cx="10915650" cy="4216398"/>
          </a:xfrm>
          <a:prstGeom prst="rect">
            <a:avLst/>
          </a:prstGeom>
          <a:noFill/>
          <a:ln>
            <a:noFill/>
          </a:ln>
        </p:spPr>
        <p:txBody>
          <a:bodyPr vert="horz" wrap="square" lIns="91440" tIns="45720" rIns="91440" bIns="45720" anchor="t" anchorCtr="0" compatLnSpc="1">
            <a:noAutofit/>
          </a:bodyPr>
          <a:lstStyle>
            <a:lvl1pPr marL="342900" marR="0" lvl="0" indent="-342900" defTabSz="457200" fontAlgn="auto">
              <a:lnSpc>
                <a:spcPct val="100000"/>
              </a:lnSpc>
              <a:spcBef>
                <a:spcPts val="800"/>
              </a:spcBef>
              <a:spcAft>
                <a:spcPts val="0"/>
              </a:spcAft>
              <a:buSzPct val="100000"/>
              <a:buFont typeface="Arial" pitchFamily="34"/>
              <a:tabLst/>
              <a:defRPr lang="de-DE" sz="3200" b="0" i="0" u="none" strike="noStrike" cap="none" spc="0" baseline="0">
                <a:solidFill>
                  <a:srgbClr val="000000"/>
                </a:solidFill>
                <a:uFillTx/>
                <a:latin typeface="Arial"/>
                <a:ea typeface="ヒラギノ角ゴ Pro W3"/>
                <a:cs typeface="ヒラギノ角ゴ Pro W3"/>
              </a:defRPr>
            </a:lvl1pPr>
          </a:lstStyle>
          <a:p>
            <a:pPr lvl="0"/>
            <a:r>
              <a:rPr lang="de-DE"/>
              <a:t>Tabelle durch Klicken auf Symbol hinzufügen</a:t>
            </a:r>
          </a:p>
        </p:txBody>
      </p:sp>
      <p:sp>
        <p:nvSpPr>
          <p:cNvPr id="6" name="Untertitel 6">
            <a:extLst>
              <a:ext uri="{FF2B5EF4-FFF2-40B4-BE49-F238E27FC236}">
                <a16:creationId xmlns:a16="http://schemas.microsoft.com/office/drawing/2014/main" id="{562992CB-8CC1-134F-E1C4-8AF59FB8AA02}"/>
              </a:ext>
            </a:extLst>
          </p:cNvPr>
          <p:cNvSpPr txBox="1"/>
          <p:nvPr/>
        </p:nvSpPr>
        <p:spPr>
          <a:xfrm>
            <a:off x="643472" y="6238878"/>
            <a:ext cx="7776633" cy="182559"/>
          </a:xfrm>
          <a:prstGeom prst="rect">
            <a:avLst/>
          </a:prstGeom>
          <a:noFill/>
          <a:ln cap="flat">
            <a:noFill/>
          </a:ln>
          <a:effectLst>
            <a:outerShdw dist="22997" dir="5400000" algn="tl">
              <a:srgbClr val="000000">
                <a:alpha val="35000"/>
              </a:srgbClr>
            </a:outerShdw>
          </a:effectLst>
        </p:spPr>
        <p:txBody>
          <a:bodyPr vert="horz" wrap="square" lIns="0" tIns="0" rIns="0" bIns="0" anchor="t" anchorCtr="0" compatLnSpc="1">
            <a:norm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endParaRPr lang="de-DE" sz="1100" b="1" i="0" u="none" strike="noStrike" kern="1200" cap="none" spc="0" baseline="0" dirty="0">
              <a:solidFill>
                <a:srgbClr val="02298E"/>
              </a:solidFill>
              <a:uFillTx/>
              <a:latin typeface="Arial" pitchFamily="34"/>
              <a:ea typeface="ヒラギノ角ゴ Pro W3"/>
              <a:cs typeface="Arial" pitchFamily="34"/>
            </a:endParaRPr>
          </a:p>
        </p:txBody>
      </p:sp>
      <p:pic>
        <p:nvPicPr>
          <p:cNvPr id="8" name="Bild 2">
            <a:extLst>
              <a:ext uri="{FF2B5EF4-FFF2-40B4-BE49-F238E27FC236}">
                <a16:creationId xmlns:a16="http://schemas.microsoft.com/office/drawing/2014/main" id="{AC2A1B0B-6414-A3C1-D940-423766BF6D6D}"/>
              </a:ext>
            </a:extLst>
          </p:cNvPr>
          <p:cNvPicPr>
            <a:picLocks noChangeAspect="1"/>
          </p:cNvPicPr>
          <p:nvPr/>
        </p:nvPicPr>
        <p:blipFill>
          <a:blip r:embed="rId2"/>
          <a:srcRect/>
          <a:stretch>
            <a:fillRect/>
          </a:stretch>
        </p:blipFill>
        <p:spPr>
          <a:xfrm>
            <a:off x="9516535" y="6062664"/>
            <a:ext cx="2042586" cy="528642"/>
          </a:xfrm>
          <a:prstGeom prst="rect">
            <a:avLst/>
          </a:prstGeom>
          <a:noFill/>
          <a:ln cap="flat">
            <a:noFill/>
          </a:ln>
          <a:effectLst>
            <a:outerShdw dist="22997" dir="5400000" algn="tl">
              <a:srgbClr val="000000">
                <a:alpha val="35000"/>
              </a:srgbClr>
            </a:outerShdw>
          </a:effectLst>
        </p:spPr>
      </p:pic>
      <p:sp>
        <p:nvSpPr>
          <p:cNvPr id="10" name="Textfeld 9">
            <a:extLst>
              <a:ext uri="{FF2B5EF4-FFF2-40B4-BE49-F238E27FC236}">
                <a16:creationId xmlns:a16="http://schemas.microsoft.com/office/drawing/2014/main" id="{B83247B6-0B11-F726-6864-BB2D2A332ACE}"/>
              </a:ext>
            </a:extLst>
          </p:cNvPr>
          <p:cNvSpPr txBox="1"/>
          <p:nvPr userDrawn="1"/>
        </p:nvSpPr>
        <p:spPr>
          <a:xfrm>
            <a:off x="532453" y="6196180"/>
            <a:ext cx="6096946" cy="261610"/>
          </a:xfrm>
          <a:prstGeom prst="rect">
            <a:avLst/>
          </a:prstGeom>
          <a:noFill/>
        </p:spPr>
        <p:txBody>
          <a:bodyPr wrap="square">
            <a:spAutoFit/>
          </a:bodyPr>
          <a:lstStyle/>
          <a:p>
            <a:pPr marL="0" marR="0" lvl="0" indent="0" algn="l" defTabSz="457200" rtl="0" fontAlgn="auto" hangingPunct="1">
              <a:lnSpc>
                <a:spcPct val="100000"/>
              </a:lnSpc>
              <a:spcBef>
                <a:spcPts val="30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solidFill>
                  <a:srgbClr val="02298E"/>
                </a:solidFill>
                <a:uFillTx/>
                <a:latin typeface="Arial" pitchFamily="34"/>
                <a:ea typeface="ヒラギノ角ゴ Pro W3"/>
                <a:cs typeface="Arial" pitchFamily="34"/>
              </a:rPr>
              <a:t>Bachelorarbeit Kolloquium David Duong 10.07.2023</a:t>
            </a:r>
          </a:p>
        </p:txBody>
      </p:sp>
      <p:sp>
        <p:nvSpPr>
          <p:cNvPr id="12" name="Textfeld 11">
            <a:extLst>
              <a:ext uri="{FF2B5EF4-FFF2-40B4-BE49-F238E27FC236}">
                <a16:creationId xmlns:a16="http://schemas.microsoft.com/office/drawing/2014/main" id="{BF8E6512-35A0-B7CE-F962-BC51D61CE3E0}"/>
              </a:ext>
            </a:extLst>
          </p:cNvPr>
          <p:cNvSpPr txBox="1"/>
          <p:nvPr userDrawn="1"/>
        </p:nvSpPr>
        <p:spPr>
          <a:xfrm>
            <a:off x="532453" y="6375862"/>
            <a:ext cx="6618041" cy="430887"/>
          </a:xfrm>
          <a:prstGeom prst="rect">
            <a:avLst/>
          </a:prstGeom>
          <a:noFill/>
        </p:spPr>
        <p:txBody>
          <a:bodyPr wrap="square">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Ein agentenbasiertes Simulationsmodell für die Ausbreitung von Wiedehopfen in Norddeutschland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2298E"/>
                </a:solidFill>
                <a:uFillTx/>
                <a:latin typeface="Arial"/>
                <a:ea typeface="ヒラギノ角ゴ Pro W3"/>
                <a:cs typeface="Arial"/>
              </a:rPr>
              <a:t>Prof. Dr. Thomas Clemen; Prof. Dr. Marina </a:t>
            </a:r>
            <a:r>
              <a:rPr lang="de-DE" sz="1100" b="0" i="0" u="none" strike="noStrike" kern="1200" cap="none" spc="0" baseline="0" dirty="0" err="1">
                <a:solidFill>
                  <a:srgbClr val="02298E"/>
                </a:solidFill>
                <a:uFillTx/>
                <a:latin typeface="Arial"/>
                <a:ea typeface="ヒラギノ角ゴ Pro W3"/>
                <a:cs typeface="Arial"/>
              </a:rPr>
              <a:t>Tropmann</a:t>
            </a:r>
            <a:r>
              <a:rPr lang="de-DE" sz="1100" b="0" i="0" u="none" strike="noStrike" kern="1200" cap="none" spc="0" baseline="0" dirty="0">
                <a:solidFill>
                  <a:srgbClr val="02298E"/>
                </a:solidFill>
                <a:uFillTx/>
                <a:latin typeface="Arial"/>
                <a:ea typeface="ヒラギノ角ゴ Pro W3"/>
                <a:cs typeface="Arial"/>
              </a:rPr>
              <a:t>-Frick</a:t>
            </a:r>
          </a:p>
        </p:txBody>
      </p:sp>
    </p:spTree>
    <p:extLst>
      <p:ext uri="{BB962C8B-B14F-4D97-AF65-F5344CB8AC3E}">
        <p14:creationId xmlns:p14="http://schemas.microsoft.com/office/powerpoint/2010/main" val="10281035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nummernplatzhalter 2">
            <a:extLst>
              <a:ext uri="{FF2B5EF4-FFF2-40B4-BE49-F238E27FC236}">
                <a16:creationId xmlns:a16="http://schemas.microsoft.com/office/drawing/2014/main" id="{6D948B32-6309-1D36-8007-51E7F3A1E1CB}"/>
              </a:ext>
            </a:extLst>
          </p:cNvPr>
          <p:cNvSpPr txBox="1">
            <a:spLocks noGrp="1"/>
          </p:cNvSpPr>
          <p:nvPr>
            <p:ph type="sldNum" sz="quarter" idx="4"/>
          </p:nvPr>
        </p:nvSpPr>
        <p:spPr>
          <a:xfrm>
            <a:off x="8737604" y="5686425"/>
            <a:ext cx="2844798" cy="365129"/>
          </a:xfrm>
          <a:prstGeom prst="rect">
            <a:avLst/>
          </a:prstGeom>
          <a:noFill/>
          <a:ln>
            <a:noFill/>
          </a:ln>
        </p:spPr>
        <p:txBody>
          <a:bodyPr vert="horz" wrap="square" lIns="0" tIns="0" rIns="0" bIns="0" anchor="ctr" anchorCtr="0" compatLnSpc="1">
            <a:noAutofit/>
          </a:bodyPr>
          <a:lstStyle>
            <a:lvl1pPr marL="0" marR="0" lvl="0" indent="0" algn="r" defTabSz="457200" rtl="0" fontAlgn="auto" hangingPunct="1">
              <a:lnSpc>
                <a:spcPct val="100000"/>
              </a:lnSpc>
              <a:spcBef>
                <a:spcPts val="0"/>
              </a:spcBef>
              <a:spcAft>
                <a:spcPts val="0"/>
              </a:spcAft>
              <a:buNone/>
              <a:tabLst/>
              <a:defRPr lang="de-DE" sz="1000" b="0" i="0" u="none" strike="noStrike" kern="1200" cap="none" spc="0" baseline="0">
                <a:solidFill>
                  <a:srgbClr val="02288E"/>
                </a:solidFill>
                <a:uFillTx/>
                <a:latin typeface="Calibri" pitchFamily="34"/>
                <a:ea typeface="ヒラギノ角ゴ Pro W3"/>
              </a:defRPr>
            </a:lvl1pPr>
          </a:lstStyle>
          <a:p>
            <a:pPr lvl="0"/>
            <a:fld id="{7753EAE9-1AEA-4F21-830B-695E98586ABF}"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6D0E4F6-98C3-6A97-396A-7EFD4AB0936D}"/>
              </a:ext>
            </a:extLst>
          </p:cNvPr>
          <p:cNvSpPr txBox="1">
            <a:spLocks noGrp="1"/>
          </p:cNvSpPr>
          <p:nvPr>
            <p:ph type="body" sz="quarter" idx="4294967295"/>
          </p:nvPr>
        </p:nvSpPr>
        <p:spPr>
          <a:xfrm>
            <a:off x="1887541" y="2239959"/>
            <a:ext cx="7480304" cy="608011"/>
          </a:xfrm>
          <a:prstGeom prst="rect">
            <a:avLst/>
          </a:prstGeom>
          <a:noFill/>
          <a:ln>
            <a:noFill/>
          </a:ln>
        </p:spPr>
        <p:txBody>
          <a:bodyPr vert="horz" wrap="square" lIns="0" tIns="0" rIns="0" bIns="0" anchor="t" anchorCtr="0" compatLnSpc="1">
            <a:noAutofit/>
          </a:bodyPr>
          <a:lstStyle/>
          <a:p>
            <a:pPr marL="0" lvl="0" indent="0" defTabSz="457200">
              <a:spcBef>
                <a:spcPts val="700"/>
              </a:spcBef>
              <a:buNone/>
            </a:pPr>
            <a:r>
              <a:rPr lang="de-DE" b="1" cap="all" dirty="0">
                <a:solidFill>
                  <a:srgbClr val="02288E"/>
                </a:solidFill>
                <a:latin typeface="Arial"/>
              </a:rPr>
              <a:t>Bachelorarbeit - Kolloquium</a:t>
            </a:r>
          </a:p>
        </p:txBody>
      </p:sp>
      <p:sp>
        <p:nvSpPr>
          <p:cNvPr id="3" name="Textplatzhalter 2">
            <a:extLst>
              <a:ext uri="{FF2B5EF4-FFF2-40B4-BE49-F238E27FC236}">
                <a16:creationId xmlns:a16="http://schemas.microsoft.com/office/drawing/2014/main" id="{0713F493-F8DD-490F-4E83-C2ADCA0068E2}"/>
              </a:ext>
            </a:extLst>
          </p:cNvPr>
          <p:cNvSpPr txBox="1">
            <a:spLocks noGrp="1"/>
          </p:cNvSpPr>
          <p:nvPr>
            <p:ph type="body" sz="quarter" idx="4294967295"/>
          </p:nvPr>
        </p:nvSpPr>
        <p:spPr>
          <a:xfrm>
            <a:off x="1887541" y="2847971"/>
            <a:ext cx="7480304" cy="693736"/>
          </a:xfrm>
          <a:prstGeom prst="rect">
            <a:avLst/>
          </a:prstGeom>
          <a:noFill/>
          <a:ln>
            <a:noFill/>
          </a:ln>
        </p:spPr>
        <p:txBody>
          <a:bodyPr vert="horz" wrap="square" lIns="0" tIns="0" rIns="0" bIns="0" anchor="t" anchorCtr="0" compatLnSpc="1">
            <a:noAutofit/>
          </a:bodyPr>
          <a:lstStyle/>
          <a:p>
            <a:pPr marL="0" lvl="0" indent="0" defTabSz="457200">
              <a:lnSpc>
                <a:spcPts val="2200"/>
              </a:lnSpc>
              <a:spcBef>
                <a:spcPts val="400"/>
              </a:spcBef>
              <a:buNone/>
            </a:pPr>
            <a:r>
              <a:rPr lang="de-DE" sz="1600" b="1">
                <a:solidFill>
                  <a:srgbClr val="02288E"/>
                </a:solidFill>
                <a:latin typeface="Arial" pitchFamily="34"/>
              </a:rPr>
              <a:t>Ein agentenbasiertes Simulationsmodell für die Ausbreitung von Wiedehopfen in Norddeutschland</a:t>
            </a:r>
          </a:p>
        </p:txBody>
      </p:sp>
      <p:sp>
        <p:nvSpPr>
          <p:cNvPr id="4" name="Textplatzhalter 3">
            <a:extLst>
              <a:ext uri="{FF2B5EF4-FFF2-40B4-BE49-F238E27FC236}">
                <a16:creationId xmlns:a16="http://schemas.microsoft.com/office/drawing/2014/main" id="{5BDBC40F-2B57-5A9A-9C3F-35BA7CC6079D}"/>
              </a:ext>
            </a:extLst>
          </p:cNvPr>
          <p:cNvSpPr txBox="1">
            <a:spLocks noGrp="1"/>
          </p:cNvSpPr>
          <p:nvPr>
            <p:ph type="body" sz="quarter" idx="4294967295"/>
          </p:nvPr>
        </p:nvSpPr>
        <p:spPr>
          <a:xfrm>
            <a:off x="1887541" y="4086225"/>
            <a:ext cx="7480304" cy="1022354"/>
          </a:xfrm>
          <a:prstGeom prst="rect">
            <a:avLst/>
          </a:prstGeom>
          <a:noFill/>
          <a:ln>
            <a:noFill/>
          </a:ln>
        </p:spPr>
        <p:txBody>
          <a:bodyPr vert="horz" wrap="square" lIns="0" tIns="0" rIns="0" bIns="0" anchor="t" anchorCtr="0" compatLnSpc="1">
            <a:noAutofit/>
          </a:bodyPr>
          <a:lstStyle/>
          <a:p>
            <a:pPr marL="0" lvl="0" indent="0" defTabSz="457200">
              <a:lnSpc>
                <a:spcPts val="2200"/>
              </a:lnSpc>
              <a:spcBef>
                <a:spcPts val="0"/>
              </a:spcBef>
              <a:buNone/>
            </a:pPr>
            <a:r>
              <a:rPr lang="de-DE" sz="1600">
                <a:solidFill>
                  <a:srgbClr val="02288E"/>
                </a:solidFill>
                <a:latin typeface="Arial" pitchFamily="34"/>
              </a:rPr>
              <a:t>David Duong</a:t>
            </a:r>
            <a:br>
              <a:rPr lang="de-DE" sz="1600">
                <a:solidFill>
                  <a:srgbClr val="02288E"/>
                </a:solidFill>
                <a:latin typeface="Arial" pitchFamily="34"/>
              </a:rPr>
            </a:br>
            <a:r>
              <a:rPr lang="de-DE" sz="1600">
                <a:solidFill>
                  <a:srgbClr val="02288E"/>
                </a:solidFill>
                <a:latin typeface="Arial" pitchFamily="34"/>
              </a:rPr>
              <a:t>Hochschule für Angewandte Wissenschaften Hamburg</a:t>
            </a:r>
          </a:p>
          <a:p>
            <a:pPr marL="0" lvl="0" indent="0" defTabSz="457200">
              <a:lnSpc>
                <a:spcPts val="2200"/>
              </a:lnSpc>
              <a:spcBef>
                <a:spcPts val="0"/>
              </a:spcBef>
              <a:buNone/>
            </a:pPr>
            <a:r>
              <a:rPr lang="de-DE" sz="1600">
                <a:solidFill>
                  <a:srgbClr val="02288E"/>
                </a:solidFill>
                <a:latin typeface="Arial" pitchFamily="34"/>
              </a:rPr>
              <a:t>Prof. Dr. Thomas Clemen</a:t>
            </a:r>
          </a:p>
          <a:p>
            <a:pPr marL="0" lvl="0" indent="0" defTabSz="457200">
              <a:lnSpc>
                <a:spcPts val="2200"/>
              </a:lnSpc>
              <a:spcBef>
                <a:spcPts val="0"/>
              </a:spcBef>
              <a:buNone/>
            </a:pPr>
            <a:r>
              <a:rPr lang="de-DE" sz="1600">
                <a:solidFill>
                  <a:srgbClr val="02288E"/>
                </a:solidFill>
                <a:latin typeface="Arial" pitchFamily="34"/>
              </a:rPr>
              <a:t>Prof. Dr. Marina Tropmann-Frick</a:t>
            </a:r>
          </a:p>
          <a:p>
            <a:pPr marL="0" lvl="0" indent="0" defTabSz="457200">
              <a:lnSpc>
                <a:spcPts val="2200"/>
              </a:lnSpc>
              <a:spcBef>
                <a:spcPts val="0"/>
              </a:spcBef>
              <a:buNone/>
            </a:pPr>
            <a:r>
              <a:rPr lang="de-DE" sz="1600">
                <a:solidFill>
                  <a:srgbClr val="02288E"/>
                </a:solidFill>
                <a:latin typeface="Arial" pitchFamily="34"/>
              </a:rPr>
              <a:t>10.07.2023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9A16561-3A56-72CB-38B4-58ACBB778EF1}"/>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cs typeface="Calibri Light"/>
              </a:rPr>
              <a:t>Konzept: Geografisches Informationssystem</a:t>
            </a:r>
            <a:endParaRPr lang="de-DE" sz="3200" b="1" cap="all">
              <a:solidFill>
                <a:srgbClr val="02298E"/>
              </a:solidFill>
              <a:latin typeface="Arial"/>
            </a:endParaRPr>
          </a:p>
        </p:txBody>
      </p:sp>
      <p:sp>
        <p:nvSpPr>
          <p:cNvPr id="3" name="Foliennummernplatzhalter 2">
            <a:extLst>
              <a:ext uri="{FF2B5EF4-FFF2-40B4-BE49-F238E27FC236}">
                <a16:creationId xmlns:a16="http://schemas.microsoft.com/office/drawing/2014/main" id="{159D28CC-B25F-EC18-6ADB-B1D93E944E27}"/>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9A66083-63FA-42F6-BEC3-849F57515DAA}" type="slidenum">
              <a:rPr lang="de-DE" sz="1000" b="0" i="0" u="none" strike="noStrike" kern="1200" cap="none" spc="0" baseline="0">
                <a:solidFill>
                  <a:srgbClr val="02288E"/>
                </a:solidFill>
                <a:uFillTx/>
                <a:latin typeface="Calibri" pitchFamily="34"/>
                <a:ea typeface="ヒラギノ角ゴ Pro W3"/>
              </a:rPr>
              <a:t>10</a:t>
            </a:fld>
            <a:endParaRPr lang="de-DE" sz="1000" b="0" i="0" u="none" strike="noStrike" kern="1200" cap="none" spc="0" baseline="0">
              <a:solidFill>
                <a:srgbClr val="02288E"/>
              </a:solidFill>
              <a:uFillTx/>
              <a:latin typeface="Calibri" pitchFamily="34"/>
              <a:ea typeface="ヒラギノ角ゴ Pro W3"/>
            </a:endParaRPr>
          </a:p>
        </p:txBody>
      </p:sp>
      <p:pic>
        <p:nvPicPr>
          <p:cNvPr id="5" name="Grafik 4" descr="Ein Bild, das Text, Screenshot, Diagramm, Schrift enthält.&#10;&#10;Beschreibung automatisch generiert.">
            <a:extLst>
              <a:ext uri="{FF2B5EF4-FFF2-40B4-BE49-F238E27FC236}">
                <a16:creationId xmlns:a16="http://schemas.microsoft.com/office/drawing/2014/main" id="{B29FBD07-8E6F-CEDC-E7BF-9929191AA210}"/>
              </a:ext>
            </a:extLst>
          </p:cNvPr>
          <p:cNvPicPr>
            <a:picLocks noChangeAspect="1"/>
          </p:cNvPicPr>
          <p:nvPr/>
        </p:nvPicPr>
        <p:blipFill>
          <a:blip r:embed="rId2"/>
          <a:stretch>
            <a:fillRect/>
          </a:stretch>
        </p:blipFill>
        <p:spPr>
          <a:xfrm>
            <a:off x="4835584" y="2900339"/>
            <a:ext cx="6240048" cy="2777215"/>
          </a:xfrm>
          <a:prstGeom prst="rect">
            <a:avLst/>
          </a:prstGeom>
          <a:noFill/>
          <a:ln cap="flat">
            <a:noFill/>
          </a:ln>
          <a:effectLst>
            <a:outerShdw dist="22997" dir="5400000" algn="tl">
              <a:srgbClr val="000000">
                <a:alpha val="35000"/>
              </a:srgbClr>
            </a:outerShdw>
          </a:effectLst>
        </p:spPr>
      </p:pic>
      <p:sp>
        <p:nvSpPr>
          <p:cNvPr id="7" name="Textfeld 6">
            <a:extLst>
              <a:ext uri="{FF2B5EF4-FFF2-40B4-BE49-F238E27FC236}">
                <a16:creationId xmlns:a16="http://schemas.microsoft.com/office/drawing/2014/main" id="{FD82C8B7-20B6-F95B-3129-318AA1A577CF}"/>
              </a:ext>
            </a:extLst>
          </p:cNvPr>
          <p:cNvSpPr txBox="1"/>
          <p:nvPr/>
        </p:nvSpPr>
        <p:spPr>
          <a:xfrm>
            <a:off x="620181" y="1180446"/>
            <a:ext cx="8927063" cy="4847481"/>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QGIS als geografisches Informationssystem (GIS)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Primäres Werkzeug zum Bearbeiten von geografischen Daten (Geodaten)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Aufgaben eines GIS:</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Erfassen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Verwalten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Analysieren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DDCA44B-AB3E-35E5-18DA-EF97B68BEE02}"/>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cs typeface="Calibri Light"/>
              </a:rPr>
              <a:t>Phasen</a:t>
            </a:r>
            <a:endParaRPr lang="de-DE" sz="3200" b="1" cap="all">
              <a:solidFill>
                <a:srgbClr val="02298E"/>
              </a:solidFill>
              <a:latin typeface="Arial"/>
            </a:endParaRPr>
          </a:p>
        </p:txBody>
      </p:sp>
      <p:sp>
        <p:nvSpPr>
          <p:cNvPr id="3" name="Foliennummernplatzhalter 2">
            <a:extLst>
              <a:ext uri="{FF2B5EF4-FFF2-40B4-BE49-F238E27FC236}">
                <a16:creationId xmlns:a16="http://schemas.microsoft.com/office/drawing/2014/main" id="{86FDCA74-EC3B-F0E5-F815-9AB5037A81F4}"/>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A652880-4894-474A-B3B5-B72CE5EC6B99}" type="slidenum">
              <a:rPr lang="de-DE" sz="1000" b="0" i="0" u="none" strike="noStrike" kern="1200" cap="none" spc="0" baseline="0">
                <a:solidFill>
                  <a:srgbClr val="02288E"/>
                </a:solidFill>
                <a:uFillTx/>
                <a:latin typeface="Calibri" pitchFamily="34"/>
                <a:ea typeface="ヒラギノ角ゴ Pro W3"/>
              </a:rPr>
              <a:t>11</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4410F449-A75C-7EAF-6EFF-FE3483CAED3E}"/>
              </a:ext>
            </a:extLst>
          </p:cNvPr>
          <p:cNvSpPr txBox="1"/>
          <p:nvPr/>
        </p:nvSpPr>
        <p:spPr>
          <a:xfrm>
            <a:off x="609603" y="433306"/>
            <a:ext cx="10515600" cy="5289858"/>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
        <p:nvSpPr>
          <p:cNvPr id="6" name="Textfeld 5">
            <a:extLst>
              <a:ext uri="{FF2B5EF4-FFF2-40B4-BE49-F238E27FC236}">
                <a16:creationId xmlns:a16="http://schemas.microsoft.com/office/drawing/2014/main" id="{797E55ED-6102-41F7-E54A-7B22F47670EF}"/>
              </a:ext>
            </a:extLst>
          </p:cNvPr>
          <p:cNvSpPr txBox="1"/>
          <p:nvPr/>
        </p:nvSpPr>
        <p:spPr>
          <a:xfrm>
            <a:off x="674441" y="433306"/>
            <a:ext cx="8855766" cy="4847481"/>
          </a:xfrm>
          <a:prstGeom prst="rect">
            <a:avLst/>
          </a:prstGeom>
          <a:noFill/>
        </p:spPr>
        <p:txBody>
          <a:bodyPr wrap="square">
            <a:spAutoFit/>
          </a:bodyPr>
          <a:lstStyle/>
          <a:p>
            <a:pPr marL="0" marR="0" lvl="0" indent="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Erste Phase:</a:t>
            </a:r>
            <a:endParaRPr lang="de-DE" sz="2400" b="0" i="0" u="none" strike="noStrike" kern="1200" cap="none" spc="0" baseline="0" dirty="0">
              <a:solidFill>
                <a:srgbClr val="000000"/>
              </a:solidFill>
              <a:uFillTx/>
              <a:latin typeface="Arial"/>
              <a:ea typeface="ヒラギノ角ゴ Pro W3"/>
              <a:cs typeface="ヒラギノ角ゴ Pro W3"/>
            </a:endParaRP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Prä-Simulation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Deterministisches analysieren von den Daten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Hervorheben von potenziellen Brutgebieten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Zweite Phase:</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Simulation der Brutzeit</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Agenten werten die Ergebnisse aus der ersten Phase aus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Dritte Phase:</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Vergleich der Ergebnisse aus Phase Zwei mit Wiedehopf Sichtungen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D5A2EA3-A1B4-ECFE-BD8D-B18E2931EA57}"/>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Phase Eins</a:t>
            </a:r>
          </a:p>
        </p:txBody>
      </p:sp>
      <p:sp>
        <p:nvSpPr>
          <p:cNvPr id="3" name="Foliennummernplatzhalter 2">
            <a:extLst>
              <a:ext uri="{FF2B5EF4-FFF2-40B4-BE49-F238E27FC236}">
                <a16:creationId xmlns:a16="http://schemas.microsoft.com/office/drawing/2014/main" id="{01508E69-8250-1C1D-65FE-9A5BD1643BC9}"/>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2C81A9-1ABD-4CB1-84CA-ADEF3F34CAC9}" type="slidenum">
              <a:rPr lang="de-DE" sz="1000" b="0" i="0" u="none" strike="noStrike" kern="1200" cap="none" spc="0" baseline="0">
                <a:solidFill>
                  <a:srgbClr val="02288E"/>
                </a:solidFill>
                <a:uFillTx/>
                <a:latin typeface="Calibri" pitchFamily="34"/>
                <a:ea typeface="ヒラギノ角ゴ Pro W3"/>
              </a:rPr>
              <a:t>12</a:t>
            </a:fld>
            <a:endParaRPr lang="de-DE" sz="1000" b="0" i="0" u="none" strike="noStrike" kern="1200" cap="none" spc="0" baseline="0">
              <a:solidFill>
                <a:srgbClr val="02288E"/>
              </a:solidFill>
              <a:uFillTx/>
              <a:latin typeface="Calibri" pitchFamily="34"/>
              <a:ea typeface="ヒラギノ角ゴ Pro W3"/>
            </a:endParaRPr>
          </a:p>
        </p:txBody>
      </p:sp>
      <p:pic>
        <p:nvPicPr>
          <p:cNvPr id="5" name="Grafik 4" descr="Ein Bild, das Diagramm, Plan, Reihe, technische Zeichnung enthält.&#10;&#10;Beschreibung automatisch generiert.">
            <a:extLst>
              <a:ext uri="{FF2B5EF4-FFF2-40B4-BE49-F238E27FC236}">
                <a16:creationId xmlns:a16="http://schemas.microsoft.com/office/drawing/2014/main" id="{572F8DA1-D685-8B95-68A7-646FA0C2A823}"/>
              </a:ext>
            </a:extLst>
          </p:cNvPr>
          <p:cNvPicPr>
            <a:picLocks noChangeAspect="1"/>
          </p:cNvPicPr>
          <p:nvPr/>
        </p:nvPicPr>
        <p:blipFill>
          <a:blip r:embed="rId2"/>
          <a:stretch>
            <a:fillRect/>
          </a:stretch>
        </p:blipFill>
        <p:spPr>
          <a:xfrm>
            <a:off x="1329336" y="4256925"/>
            <a:ext cx="3908831" cy="1794628"/>
          </a:xfrm>
          <a:prstGeom prst="rect">
            <a:avLst/>
          </a:prstGeom>
          <a:noFill/>
          <a:ln cap="flat">
            <a:noFill/>
          </a:ln>
          <a:effectLst>
            <a:outerShdw dist="22997" dir="5400000" algn="tl">
              <a:srgbClr val="000000">
                <a:alpha val="35000"/>
              </a:srgbClr>
            </a:outerShdw>
          </a:effectLst>
        </p:spPr>
      </p:pic>
      <p:pic>
        <p:nvPicPr>
          <p:cNvPr id="6" name="Grafik 5" descr="Ein Bild, das Diagramm, Reihe, Plan, technische Zeichnung enthält.&#10;&#10;Beschreibung automatisch generiert.">
            <a:extLst>
              <a:ext uri="{FF2B5EF4-FFF2-40B4-BE49-F238E27FC236}">
                <a16:creationId xmlns:a16="http://schemas.microsoft.com/office/drawing/2014/main" id="{6C4A34C5-C9E6-CC59-B786-4EFEA4A0A2E1}"/>
              </a:ext>
            </a:extLst>
          </p:cNvPr>
          <p:cNvPicPr>
            <a:picLocks noChangeAspect="1"/>
          </p:cNvPicPr>
          <p:nvPr/>
        </p:nvPicPr>
        <p:blipFill>
          <a:blip r:embed="rId3"/>
          <a:stretch>
            <a:fillRect/>
          </a:stretch>
        </p:blipFill>
        <p:spPr>
          <a:xfrm>
            <a:off x="6218825" y="4256925"/>
            <a:ext cx="3946358" cy="1790066"/>
          </a:xfrm>
          <a:prstGeom prst="rect">
            <a:avLst/>
          </a:prstGeom>
          <a:noFill/>
          <a:ln cap="flat">
            <a:noFill/>
          </a:ln>
          <a:effectLst>
            <a:outerShdw dist="22997" dir="5400000" algn="tl">
              <a:srgbClr val="000000">
                <a:alpha val="35000"/>
              </a:srgbClr>
            </a:outerShdw>
          </a:effectLst>
        </p:spPr>
      </p:pic>
      <p:sp>
        <p:nvSpPr>
          <p:cNvPr id="8" name="Textfeld 7">
            <a:extLst>
              <a:ext uri="{FF2B5EF4-FFF2-40B4-BE49-F238E27FC236}">
                <a16:creationId xmlns:a16="http://schemas.microsoft.com/office/drawing/2014/main" id="{935D8750-BDAB-DDB1-8C47-C9F005CDD133}"/>
              </a:ext>
            </a:extLst>
          </p:cNvPr>
          <p:cNvSpPr txBox="1"/>
          <p:nvPr/>
        </p:nvSpPr>
        <p:spPr>
          <a:xfrm>
            <a:off x="844825" y="697191"/>
            <a:ext cx="8032237" cy="3045602"/>
          </a:xfrm>
          <a:prstGeom prst="rect">
            <a:avLst/>
          </a:prstGeom>
          <a:noFill/>
        </p:spPr>
        <p:txBody>
          <a:bodyPr wrap="square">
            <a:spAutoFit/>
          </a:bodyPr>
          <a:lstStyle/>
          <a:p>
            <a:pPr marL="285750" marR="0" lvl="0"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ヒラギノ角ゴ Pro W3"/>
                <a:cs typeface="Calibri"/>
              </a:rPr>
              <a:t>Selektion Felder für potenzielle Brutgebiete:</a:t>
            </a:r>
          </a:p>
          <a:p>
            <a:pPr marL="742950" marR="0" lvl="1"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Arial"/>
                <a:cs typeface="Arial"/>
              </a:rPr>
              <a:t>Grasfläche (Wiese)</a:t>
            </a:r>
          </a:p>
          <a:p>
            <a:pPr marL="742950" marR="0" lvl="1"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Arial"/>
                <a:cs typeface="Arial"/>
              </a:rPr>
              <a:t>Bäume (potenzielle Nester)</a:t>
            </a:r>
          </a:p>
          <a:p>
            <a:pPr marL="285750" marR="0" lvl="0"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Arial"/>
                <a:cs typeface="Arial"/>
              </a:rPr>
              <a:t>Auswahl Revier (potenzielles Brutgebiet):</a:t>
            </a:r>
          </a:p>
          <a:p>
            <a:pPr marL="742950" marR="0" lvl="1"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Arial"/>
                <a:cs typeface="Arial"/>
              </a:rPr>
              <a:t>6 km² großes Revier</a:t>
            </a:r>
          </a:p>
          <a:p>
            <a:pPr marL="742950" marR="0" lvl="1"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Arial"/>
                <a:cs typeface="Arial"/>
              </a:rPr>
              <a:t>600 m² Grasfläche (Wiese)</a:t>
            </a:r>
          </a:p>
          <a:p>
            <a:pPr marL="742950" marR="0" lvl="1"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ヒラギノ角ゴ Pro W3"/>
                <a:cs typeface="Calibri"/>
              </a:rPr>
              <a:t>100 m² Baumfläche</a:t>
            </a:r>
          </a:p>
          <a:p>
            <a:pPr marL="742950" marR="0" lvl="1" indent="-285750" algn="l" defTabSz="4572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libri" pitchFamily="34"/>
                <a:ea typeface="ヒラギノ角ゴ Pro W3"/>
                <a:cs typeface="Calibri"/>
              </a:rPr>
              <a:t>Fläche an Straßen &lt; 700 m²</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E2A2FA7-51D7-B27B-A29F-4360FAAF6131}"/>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dirty="0">
                <a:solidFill>
                  <a:srgbClr val="02298E"/>
                </a:solidFill>
                <a:latin typeface="Arial"/>
              </a:rPr>
              <a:t>Phase Zwei</a:t>
            </a:r>
          </a:p>
        </p:txBody>
      </p:sp>
      <p:sp>
        <p:nvSpPr>
          <p:cNvPr id="3" name="Foliennummernplatzhalter 2">
            <a:extLst>
              <a:ext uri="{FF2B5EF4-FFF2-40B4-BE49-F238E27FC236}">
                <a16:creationId xmlns:a16="http://schemas.microsoft.com/office/drawing/2014/main" id="{42CF6731-5DAE-F39E-CB19-AF8925A98FDC}"/>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67B6D84-A112-44A7-AF3C-74F9BA595629}" type="slidenum">
              <a:rPr lang="de-DE" sz="1000" b="0" i="0" u="none" strike="noStrike" kern="1200" cap="none" spc="0" baseline="0">
                <a:solidFill>
                  <a:srgbClr val="02288E"/>
                </a:solidFill>
                <a:uFillTx/>
                <a:latin typeface="Calibri" pitchFamily="34"/>
                <a:ea typeface="ヒラギノ角ゴ Pro W3"/>
              </a:rPr>
              <a:t>13</a:t>
            </a:fld>
            <a:endParaRPr lang="de-DE" sz="1000" b="0" i="0" u="none" strike="noStrike" kern="1200" cap="none" spc="0" baseline="0">
              <a:solidFill>
                <a:srgbClr val="02288E"/>
              </a:solidFill>
              <a:uFillTx/>
              <a:latin typeface="Calibri" pitchFamily="34"/>
              <a:ea typeface="ヒラギノ角ゴ Pro W3"/>
            </a:endParaRPr>
          </a:p>
        </p:txBody>
      </p:sp>
      <p:sp>
        <p:nvSpPr>
          <p:cNvPr id="6" name="Textfeld 5">
            <a:extLst>
              <a:ext uri="{FF2B5EF4-FFF2-40B4-BE49-F238E27FC236}">
                <a16:creationId xmlns:a16="http://schemas.microsoft.com/office/drawing/2014/main" id="{1E981AFA-DB86-0EF0-AEFC-073F45E22705}"/>
              </a:ext>
            </a:extLst>
          </p:cNvPr>
          <p:cNvSpPr txBox="1"/>
          <p:nvPr/>
        </p:nvSpPr>
        <p:spPr>
          <a:xfrm>
            <a:off x="575527" y="1274991"/>
            <a:ext cx="8392546" cy="3585597"/>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Simulation der Wiedehopf-Agenten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Simulationsdauer gleicht der Brutdauer</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Basierend auf den Revieren aus Phase Eins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Agenten haben das Ziel zu überleben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Revier qualifiziert als Brutgebiet bei Überleben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Dynamische Einflüsse:</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rPr>
              <a:t>Begrenztes Nahrungsvorkommen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rPr>
              <a:t>Dynamische Wetterlage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80B2D31-D1AC-1766-EB9E-92FD08533146}"/>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Phase drei</a:t>
            </a:r>
          </a:p>
        </p:txBody>
      </p:sp>
      <p:sp>
        <p:nvSpPr>
          <p:cNvPr id="3" name="Foliennummernplatzhalter 2">
            <a:extLst>
              <a:ext uri="{FF2B5EF4-FFF2-40B4-BE49-F238E27FC236}">
                <a16:creationId xmlns:a16="http://schemas.microsoft.com/office/drawing/2014/main" id="{27D76FC5-A323-8D26-4AEF-4A5730AF01F1}"/>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32F8325-FB0F-4FA3-B3F1-E9B269094CE5}" type="slidenum">
              <a:rPr lang="de-DE" sz="1000" b="0" i="0" u="none" strike="noStrike" kern="1200" cap="none" spc="0" baseline="0">
                <a:solidFill>
                  <a:srgbClr val="02288E"/>
                </a:solidFill>
                <a:uFillTx/>
                <a:latin typeface="Calibri" pitchFamily="34"/>
                <a:ea typeface="ヒラギノ角ゴ Pro W3"/>
              </a:rPr>
              <a:t>14</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107A04CC-C2FF-B84E-C124-1802FE2E0EB7}"/>
              </a:ext>
            </a:extLst>
          </p:cNvPr>
          <p:cNvSpPr txBox="1">
            <a:spLocks noGrp="1"/>
          </p:cNvSpPr>
          <p:nvPr>
            <p:ph type="body" sz="quarter" idx="4294967295"/>
          </p:nvPr>
        </p:nvSpPr>
        <p:spPr>
          <a:xfrm>
            <a:off x="734162" y="1113821"/>
            <a:ext cx="10515600" cy="4351336"/>
          </a:xfrm>
          <a:prstGeom prst="rect">
            <a:avLst/>
          </a:prstGeom>
          <a:noFill/>
          <a:ln>
            <a:noFill/>
          </a:ln>
        </p:spPr>
        <p:txBody>
          <a:bodyPr vert="horz" wrap="square" lIns="91440" tIns="45720" rIns="91440" bIns="45720" anchor="t" anchorCtr="0" compatLnSpc="1">
            <a:noAutofit/>
          </a:bodyPr>
          <a:lstStyle/>
          <a:p>
            <a:pPr marL="342900" lvl="0" indent="-342900" defTabSz="457200">
              <a:lnSpc>
                <a:spcPct val="100000"/>
              </a:lnSpc>
              <a:spcBef>
                <a:spcPts val="600"/>
              </a:spcBef>
              <a:buSzPct val="100000"/>
              <a:buFont typeface="Arial" pitchFamily="34"/>
            </a:pPr>
            <a:r>
              <a:rPr lang="de-DE" sz="2400">
                <a:solidFill>
                  <a:srgbClr val="000000"/>
                </a:solidFill>
                <a:latin typeface="Arial"/>
              </a:rPr>
              <a:t>Vergleich Ergebnisse mit Wiedehopf Sichtungen</a:t>
            </a:r>
          </a:p>
          <a:p>
            <a:pPr marL="342900" lvl="0" indent="-342900" defTabSz="457200">
              <a:lnSpc>
                <a:spcPct val="100000"/>
              </a:lnSpc>
              <a:spcBef>
                <a:spcPts val="600"/>
              </a:spcBef>
              <a:buSzPct val="100000"/>
              <a:buFont typeface="Arial" pitchFamily="34"/>
            </a:pPr>
            <a:r>
              <a:rPr lang="de-DE" sz="2400">
                <a:solidFill>
                  <a:srgbClr val="000000"/>
                </a:solidFill>
                <a:latin typeface="Arial"/>
              </a:rPr>
              <a:t>Dient zur Validierung der Ergebnisse </a:t>
            </a:r>
          </a:p>
          <a:p>
            <a:pPr marL="342900" lvl="0" indent="-342900" defTabSz="457200">
              <a:lnSpc>
                <a:spcPct val="100000"/>
              </a:lnSpc>
              <a:spcBef>
                <a:spcPts val="600"/>
              </a:spcBef>
              <a:buSzPct val="100000"/>
              <a:buFont typeface="Arial" pitchFamily="34"/>
            </a:pPr>
            <a:r>
              <a:rPr lang="de-DE" sz="2400">
                <a:solidFill>
                  <a:srgbClr val="000000"/>
                </a:solidFill>
                <a:latin typeface="Arial"/>
              </a:rPr>
              <a:t>Vergleich mit den Ergebnissen aus Phase 2</a:t>
            </a:r>
          </a:p>
          <a:p>
            <a:pPr marL="342900" lvl="0" indent="-342900" defTabSz="457200">
              <a:lnSpc>
                <a:spcPct val="100000"/>
              </a:lnSpc>
              <a:spcBef>
                <a:spcPts val="600"/>
              </a:spcBef>
              <a:buSzPct val="100000"/>
              <a:buFont typeface="Arial" pitchFamily="34"/>
            </a:pPr>
            <a:r>
              <a:rPr lang="de-DE" sz="2400">
                <a:solidFill>
                  <a:srgbClr val="000000"/>
                </a:solidFill>
                <a:latin typeface="Arial"/>
              </a:rPr>
              <a:t>Ergebnisse aus Phase Eins (Reviere) auch möglich</a:t>
            </a:r>
          </a:p>
          <a:p>
            <a:pPr marL="342900" lvl="0" indent="-342900" defTabSz="457200">
              <a:lnSpc>
                <a:spcPct val="100000"/>
              </a:lnSpc>
              <a:spcBef>
                <a:spcPts val="600"/>
              </a:spcBef>
              <a:buSzPct val="100000"/>
              <a:buFont typeface="Arial" pitchFamily="34"/>
            </a:pPr>
            <a:r>
              <a:rPr lang="de-DE" sz="2400">
                <a:solidFill>
                  <a:srgbClr val="000000"/>
                </a:solidFill>
                <a:latin typeface="Arial"/>
              </a:rPr>
              <a:t>Vergleich Ergebnisse mit Wiedehopf Sichtungen</a:t>
            </a:r>
          </a:p>
          <a:p>
            <a:pPr marL="342900" lvl="0" indent="-342900" defTabSz="457200">
              <a:lnSpc>
                <a:spcPct val="100000"/>
              </a:lnSpc>
              <a:spcBef>
                <a:spcPts val="600"/>
              </a:spcBef>
              <a:buSzPct val="100000"/>
              <a:buFont typeface="Arial" pitchFamily="34"/>
            </a:pPr>
            <a:r>
              <a:rPr lang="de-DE" sz="2400">
                <a:solidFill>
                  <a:srgbClr val="000000"/>
                </a:solidFill>
                <a:latin typeface="Arial"/>
                <a:cs typeface="Calibri"/>
              </a:rPr>
              <a:t>Daten aus </a:t>
            </a:r>
            <a:r>
              <a:rPr lang="de-DE" sz="2400" i="1">
                <a:solidFill>
                  <a:srgbClr val="000000"/>
                </a:solidFill>
                <a:latin typeface="Arial"/>
                <a:cs typeface="Calibri"/>
              </a:rPr>
              <a:t>ornitho.de</a:t>
            </a:r>
            <a:r>
              <a:rPr lang="de-DE" sz="2400">
                <a:solidFill>
                  <a:srgbClr val="000000"/>
                </a:solidFill>
                <a:latin typeface="Arial"/>
                <a:cs typeface="Calibri"/>
              </a:rPr>
              <a:t>, ein Portal des Dachverband Deutscher Avifaunisten</a:t>
            </a:r>
          </a:p>
          <a:p>
            <a:pPr marL="342900" lvl="0" indent="-342900" defTabSz="457200">
              <a:lnSpc>
                <a:spcPct val="100000"/>
              </a:lnSpc>
              <a:spcBef>
                <a:spcPts val="600"/>
              </a:spcBef>
              <a:buSzPct val="100000"/>
              <a:buFont typeface="Arial" pitchFamily="34"/>
            </a:pPr>
            <a:r>
              <a:rPr lang="de-DE" sz="2400">
                <a:solidFill>
                  <a:srgbClr val="000000"/>
                </a:solidFill>
                <a:latin typeface="Arial"/>
              </a:rPr>
              <a:t>Daten zeigen Sichtungen von Wiedehopfen:</a:t>
            </a:r>
          </a:p>
          <a:p>
            <a:pPr marL="742950" lvl="1" indent="-285750" defTabSz="457200">
              <a:lnSpc>
                <a:spcPct val="100000"/>
              </a:lnSpc>
              <a:spcBef>
                <a:spcPts val="600"/>
              </a:spcBef>
              <a:buSzPct val="100000"/>
              <a:buFont typeface="Arial" pitchFamily="34"/>
              <a:buChar char="–"/>
            </a:pPr>
            <a:r>
              <a:rPr lang="de-DE">
                <a:solidFill>
                  <a:srgbClr val="000000"/>
                </a:solidFill>
                <a:latin typeface="Arial"/>
              </a:rPr>
              <a:t>Vorbeiziehende Vögel</a:t>
            </a:r>
          </a:p>
          <a:p>
            <a:pPr marL="742950" lvl="1" indent="-285750" defTabSz="457200">
              <a:lnSpc>
                <a:spcPct val="100000"/>
              </a:lnSpc>
              <a:spcBef>
                <a:spcPts val="600"/>
              </a:spcBef>
              <a:buSzPct val="100000"/>
              <a:buFont typeface="Arial" pitchFamily="34"/>
              <a:buChar char="–"/>
            </a:pPr>
            <a:r>
              <a:rPr lang="de-DE">
                <a:solidFill>
                  <a:srgbClr val="000000"/>
                </a:solidFill>
                <a:latin typeface="Arial"/>
              </a:rPr>
              <a:t>Kein Brutgebiet garantiert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E57E4EE-6300-31C8-B174-86AAA9DB1D6B}"/>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Ergebnisse und Auswertung</a:t>
            </a:r>
          </a:p>
        </p:txBody>
      </p:sp>
      <p:sp>
        <p:nvSpPr>
          <p:cNvPr id="3" name="Foliennummernplatzhalter 2">
            <a:extLst>
              <a:ext uri="{FF2B5EF4-FFF2-40B4-BE49-F238E27FC236}">
                <a16:creationId xmlns:a16="http://schemas.microsoft.com/office/drawing/2014/main" id="{3C823F48-7FBB-B754-E3F7-64DFB524DC8A}"/>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6606E45-5643-4C39-8849-E2B2B6BD36DC}" type="slidenum">
              <a:rPr lang="de-DE" sz="1000" b="0" i="0" u="none" strike="noStrike" kern="1200" cap="none" spc="0" baseline="0">
                <a:solidFill>
                  <a:srgbClr val="02288E"/>
                </a:solidFill>
                <a:uFillTx/>
                <a:latin typeface="Calibri" pitchFamily="34"/>
                <a:ea typeface="ヒラギノ角ゴ Pro W3"/>
              </a:rPr>
              <a:t>15</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B775FC1C-2962-61C2-F725-6FBE0C870C82}"/>
              </a:ext>
            </a:extLst>
          </p:cNvPr>
          <p:cNvSpPr txBox="1"/>
          <p:nvPr/>
        </p:nvSpPr>
        <p:spPr>
          <a:xfrm>
            <a:off x="834444" y="1936635"/>
            <a:ext cx="6380354" cy="3803071"/>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cs typeface="Calibri"/>
            </a:endParaRPr>
          </a:p>
        </p:txBody>
      </p:sp>
      <p:pic>
        <p:nvPicPr>
          <p:cNvPr id="5" name="Grafik 4" descr="Ein Bild, das Text, Diagramm, Screenshot, Schrift enthält.&#10;&#10;Beschreibung automatisch generiert.">
            <a:extLst>
              <a:ext uri="{FF2B5EF4-FFF2-40B4-BE49-F238E27FC236}">
                <a16:creationId xmlns:a16="http://schemas.microsoft.com/office/drawing/2014/main" id="{03828AB6-D07F-EB02-C407-D7203BC8B7BB}"/>
              </a:ext>
            </a:extLst>
          </p:cNvPr>
          <p:cNvPicPr>
            <a:picLocks noChangeAspect="1"/>
          </p:cNvPicPr>
          <p:nvPr/>
        </p:nvPicPr>
        <p:blipFill>
          <a:blip r:embed="rId2"/>
          <a:stretch>
            <a:fillRect/>
          </a:stretch>
        </p:blipFill>
        <p:spPr>
          <a:xfrm>
            <a:off x="7214808" y="2301590"/>
            <a:ext cx="4369259" cy="2364958"/>
          </a:xfrm>
          <a:prstGeom prst="rect">
            <a:avLst/>
          </a:prstGeom>
          <a:noFill/>
          <a:ln cap="flat">
            <a:noFill/>
          </a:ln>
          <a:effectLst>
            <a:outerShdw dist="22997" dir="5400000" algn="tl">
              <a:srgbClr val="000000">
                <a:alpha val="35000"/>
              </a:srgbClr>
            </a:outerShdw>
          </a:effectLst>
        </p:spPr>
      </p:pic>
      <p:sp>
        <p:nvSpPr>
          <p:cNvPr id="7" name="Textfeld 6">
            <a:extLst>
              <a:ext uri="{FF2B5EF4-FFF2-40B4-BE49-F238E27FC236}">
                <a16:creationId xmlns:a16="http://schemas.microsoft.com/office/drawing/2014/main" id="{D4393FA5-1A44-436C-8F27-4974ACAE74A9}"/>
              </a:ext>
            </a:extLst>
          </p:cNvPr>
          <p:cNvSpPr txBox="1"/>
          <p:nvPr/>
        </p:nvSpPr>
        <p:spPr>
          <a:xfrm>
            <a:off x="895942" y="1732638"/>
            <a:ext cx="6096946" cy="3392724"/>
          </a:xfrm>
          <a:prstGeom prst="rect">
            <a:avLst/>
          </a:prstGeom>
          <a:noFill/>
        </p:spPr>
        <p:txBody>
          <a:bodyPr wrap="square">
            <a:spAutoFit/>
          </a:bodyPr>
          <a:lstStyle/>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cs typeface="Calibri"/>
              </a:rPr>
              <a:t>Ergebnisse aus der Prä-Simulation</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cs typeface="Calibri"/>
              </a:rPr>
              <a:t>Einblick in Phase Zwei</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cs typeface="Calibri"/>
              </a:rPr>
              <a:t>Phase Drei mit den Ergebnissen aus Phase Eins</a:t>
            </a: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cs typeface="Calibri"/>
            </a:endParaRPr>
          </a:p>
          <a:p>
            <a:pPr marL="228600" marR="0" lvl="0" indent="-228600" algn="l" defTabSz="914400" rtl="0" fontAlgn="auto" hangingPunct="1">
              <a:lnSpc>
                <a:spcPct val="90000"/>
              </a:lnSpc>
              <a:spcBef>
                <a:spcPts val="10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cs typeface="Calibri"/>
              </a:rPr>
              <a:t>Forschungsgebiete:</a:t>
            </a:r>
          </a:p>
          <a:p>
            <a:pPr marL="685800" marR="0" lvl="1" indent="-228600" algn="l" defTabSz="914400" rtl="0" fontAlgn="auto" hangingPunct="1">
              <a:lnSpc>
                <a:spcPct val="9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cs typeface="Calibri"/>
              </a:rPr>
              <a:t>Schleswig-Holstein</a:t>
            </a:r>
          </a:p>
          <a:p>
            <a:pPr marL="685800" marR="0" lvl="1" indent="-228600" algn="l" defTabSz="914400" rtl="0" fontAlgn="auto" hangingPunct="1">
              <a:lnSpc>
                <a:spcPct val="9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cs typeface="Calibri"/>
              </a:rPr>
              <a:t>Mecklenburg-Vorpommern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8C6A3AC-0B54-D674-CDE1-DB105A0DE587}"/>
              </a:ext>
            </a:extLst>
          </p:cNvPr>
          <p:cNvSpPr txBox="1">
            <a:spLocks noGrp="1"/>
          </p:cNvSpPr>
          <p:nvPr>
            <p:ph type="body" sz="quarter" idx="4294967295"/>
          </p:nvPr>
        </p:nvSpPr>
        <p:spPr>
          <a:xfrm>
            <a:off x="620182" y="156179"/>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Schleswig-Holstein: Potenzielle Brutgebiete</a:t>
            </a:r>
          </a:p>
        </p:txBody>
      </p:sp>
      <p:sp>
        <p:nvSpPr>
          <p:cNvPr id="3" name="Foliennummernplatzhalter 2">
            <a:extLst>
              <a:ext uri="{FF2B5EF4-FFF2-40B4-BE49-F238E27FC236}">
                <a16:creationId xmlns:a16="http://schemas.microsoft.com/office/drawing/2014/main" id="{9B86F03E-FA1D-E689-34E8-33E48ACD371B}"/>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6AEFEB7-F254-452E-9DF1-DBD7D9135188}" type="slidenum">
              <a:t>16</a:t>
            </a:fld>
            <a:endParaRPr lang="de-DE" sz="1000" b="0" i="0" u="none" strike="noStrike" kern="1200" cap="none" spc="0" baseline="0">
              <a:solidFill>
                <a:srgbClr val="02288E"/>
              </a:solidFill>
              <a:uFillTx/>
              <a:latin typeface="Calibri" pitchFamily="34"/>
              <a:ea typeface="ヒラギノ角ゴ Pro W3"/>
            </a:endParaRPr>
          </a:p>
        </p:txBody>
      </p:sp>
      <p:pic>
        <p:nvPicPr>
          <p:cNvPr id="4" name="Grafik 4" descr="Ein Bild, das Karte, Text, Atlas enthält.&#10;&#10;Beschreibung automatisch generiert.">
            <a:extLst>
              <a:ext uri="{FF2B5EF4-FFF2-40B4-BE49-F238E27FC236}">
                <a16:creationId xmlns:a16="http://schemas.microsoft.com/office/drawing/2014/main" id="{34686F8C-923C-89DA-010B-577E799E31DE}"/>
              </a:ext>
            </a:extLst>
          </p:cNvPr>
          <p:cNvPicPr>
            <a:picLocks noChangeAspect="1"/>
          </p:cNvPicPr>
          <p:nvPr/>
        </p:nvPicPr>
        <p:blipFill>
          <a:blip r:embed="rId2"/>
          <a:stretch>
            <a:fillRect/>
          </a:stretch>
        </p:blipFill>
        <p:spPr>
          <a:xfrm>
            <a:off x="348541" y="1459620"/>
            <a:ext cx="5567141" cy="3938759"/>
          </a:xfrm>
          <a:prstGeom prst="rect">
            <a:avLst/>
          </a:prstGeom>
          <a:noFill/>
          <a:ln cap="flat">
            <a:noFill/>
          </a:ln>
          <a:effectLst>
            <a:outerShdw dist="22997" dir="5400000" algn="tl">
              <a:srgbClr val="000000">
                <a:alpha val="35000"/>
              </a:srgbClr>
            </a:outerShdw>
          </a:effectLst>
        </p:spPr>
      </p:pic>
      <p:pic>
        <p:nvPicPr>
          <p:cNvPr id="5" name="Grafik 3" descr="Ein Bild, das Karte, Text, Atlas enthält.&#10;&#10;Beschreibung automatisch generiert.">
            <a:extLst>
              <a:ext uri="{FF2B5EF4-FFF2-40B4-BE49-F238E27FC236}">
                <a16:creationId xmlns:a16="http://schemas.microsoft.com/office/drawing/2014/main" id="{69E9F9A2-B94B-9231-C6F7-BC618397B830}"/>
              </a:ext>
            </a:extLst>
          </p:cNvPr>
          <p:cNvPicPr>
            <a:picLocks noChangeAspect="1"/>
          </p:cNvPicPr>
          <p:nvPr/>
        </p:nvPicPr>
        <p:blipFill>
          <a:blip r:embed="rId3"/>
          <a:stretch>
            <a:fillRect/>
          </a:stretch>
        </p:blipFill>
        <p:spPr>
          <a:xfrm>
            <a:off x="6181472" y="1459620"/>
            <a:ext cx="5567141" cy="3938759"/>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842F199-1396-5F9B-B5A9-92D09F6CBB39}"/>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Schleswig-Holstein: Wiedehopf Sichtungen</a:t>
            </a:r>
          </a:p>
        </p:txBody>
      </p:sp>
      <p:sp>
        <p:nvSpPr>
          <p:cNvPr id="3" name="Foliennummernplatzhalter 2">
            <a:extLst>
              <a:ext uri="{FF2B5EF4-FFF2-40B4-BE49-F238E27FC236}">
                <a16:creationId xmlns:a16="http://schemas.microsoft.com/office/drawing/2014/main" id="{8BB6E57B-ED53-A707-DCB4-C835CF43CEC9}"/>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EB25DEE-BA3A-4616-8250-AD34C5100E65}" type="slidenum">
              <a:rPr lang="de-DE" sz="1000" b="0" i="0" u="none" strike="noStrike" kern="1200" cap="none" spc="0" baseline="0">
                <a:solidFill>
                  <a:srgbClr val="02288E"/>
                </a:solidFill>
                <a:uFillTx/>
                <a:latin typeface="Calibri" pitchFamily="34"/>
                <a:ea typeface="ヒラギノ角ゴ Pro W3"/>
              </a:rPr>
              <a:t>17</a:t>
            </a:fld>
            <a:endParaRPr lang="de-DE" sz="1000" b="0" i="0" u="none" strike="noStrike" kern="1200" cap="none" spc="0" baseline="0">
              <a:solidFill>
                <a:srgbClr val="02288E"/>
              </a:solidFill>
              <a:uFillTx/>
              <a:latin typeface="Calibri" pitchFamily="34"/>
              <a:ea typeface="ヒラギノ角ゴ Pro W3"/>
            </a:endParaRPr>
          </a:p>
        </p:txBody>
      </p:sp>
      <p:pic>
        <p:nvPicPr>
          <p:cNvPr id="4" name="Inhaltsplatzhalter 6" descr="Ein Bild, das Karte, Text, Atlas enthält.&#10;&#10;Automatisch generierte Beschreibung">
            <a:extLst>
              <a:ext uri="{FF2B5EF4-FFF2-40B4-BE49-F238E27FC236}">
                <a16:creationId xmlns:a16="http://schemas.microsoft.com/office/drawing/2014/main" id="{DE7DB67A-77BC-04F5-14EE-B8B838F20C2E}"/>
              </a:ext>
            </a:extLst>
          </p:cNvPr>
          <p:cNvPicPr>
            <a:picLocks noChangeAspect="1"/>
          </p:cNvPicPr>
          <p:nvPr/>
        </p:nvPicPr>
        <p:blipFill>
          <a:blip r:embed="rId2"/>
          <a:stretch>
            <a:fillRect/>
          </a:stretch>
        </p:blipFill>
        <p:spPr>
          <a:xfrm>
            <a:off x="522853" y="1747674"/>
            <a:ext cx="5567141" cy="3938759"/>
          </a:xfrm>
          <a:prstGeom prst="rect">
            <a:avLst/>
          </a:prstGeom>
          <a:noFill/>
          <a:ln cap="flat">
            <a:noFill/>
          </a:ln>
          <a:effectLst>
            <a:outerShdw dist="22997" dir="5400000" algn="tl">
              <a:srgbClr val="000000">
                <a:alpha val="35000"/>
              </a:srgbClr>
            </a:outerShdw>
          </a:effectLst>
        </p:spPr>
      </p:pic>
      <p:pic>
        <p:nvPicPr>
          <p:cNvPr id="5" name="Grafik 5" descr="Ein Bild, das Karte, Screenshot enthält.&#10;&#10;Automatisch generierte Beschreibung">
            <a:extLst>
              <a:ext uri="{FF2B5EF4-FFF2-40B4-BE49-F238E27FC236}">
                <a16:creationId xmlns:a16="http://schemas.microsoft.com/office/drawing/2014/main" id="{02C936CE-5082-BCED-FDC2-5D7CBFBEB2D5}"/>
              </a:ext>
            </a:extLst>
          </p:cNvPr>
          <p:cNvPicPr>
            <a:picLocks noChangeAspect="1"/>
          </p:cNvPicPr>
          <p:nvPr/>
        </p:nvPicPr>
        <p:blipFill>
          <a:blip r:embed="rId3"/>
          <a:stretch>
            <a:fillRect/>
          </a:stretch>
        </p:blipFill>
        <p:spPr>
          <a:xfrm>
            <a:off x="6313063" y="1747674"/>
            <a:ext cx="5567141" cy="3938759"/>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B5B5CED-1B3B-7174-9453-8E3E869E4659}"/>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Schleswig-Holstein: Vergleich</a:t>
            </a:r>
          </a:p>
        </p:txBody>
      </p:sp>
      <p:sp>
        <p:nvSpPr>
          <p:cNvPr id="3" name="Foliennummernplatzhalter 2">
            <a:extLst>
              <a:ext uri="{FF2B5EF4-FFF2-40B4-BE49-F238E27FC236}">
                <a16:creationId xmlns:a16="http://schemas.microsoft.com/office/drawing/2014/main" id="{F7821C79-D157-A684-B15C-02E50E71BD54}"/>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C6BF657-6DDA-411D-A164-D5224403F9D4}" type="slidenum">
              <a:rPr lang="de-DE" sz="1000" b="0" i="0" u="none" strike="noStrike" kern="1200" cap="none" spc="0" baseline="0">
                <a:solidFill>
                  <a:srgbClr val="02288E"/>
                </a:solidFill>
                <a:uFillTx/>
                <a:latin typeface="Calibri" pitchFamily="34"/>
                <a:ea typeface="ヒラギノ角ゴ Pro W3"/>
              </a:rPr>
              <a:t>18</a:t>
            </a:fld>
            <a:endParaRPr lang="de-DE" sz="1000" b="0" i="0" u="none" strike="noStrike" kern="1200" cap="none" spc="0" baseline="0">
              <a:solidFill>
                <a:srgbClr val="02288E"/>
              </a:solidFill>
              <a:uFillTx/>
              <a:latin typeface="Calibri" pitchFamily="34"/>
              <a:ea typeface="ヒラギノ角ゴ Pro W3"/>
            </a:endParaRPr>
          </a:p>
        </p:txBody>
      </p:sp>
      <p:pic>
        <p:nvPicPr>
          <p:cNvPr id="4" name="Inhaltsplatzhalter 6" descr="Ein Bild, das Karte, Atlas, Text enthält.&#10;&#10;Automatisch generierte Beschreibung">
            <a:extLst>
              <a:ext uri="{FF2B5EF4-FFF2-40B4-BE49-F238E27FC236}">
                <a16:creationId xmlns:a16="http://schemas.microsoft.com/office/drawing/2014/main" id="{1788F2F6-32F8-73B2-1C6E-3A0F8F1608B8}"/>
              </a:ext>
            </a:extLst>
          </p:cNvPr>
          <p:cNvPicPr>
            <a:picLocks noChangeAspect="1"/>
          </p:cNvPicPr>
          <p:nvPr/>
        </p:nvPicPr>
        <p:blipFill>
          <a:blip r:embed="rId3"/>
          <a:stretch>
            <a:fillRect/>
          </a:stretch>
        </p:blipFill>
        <p:spPr>
          <a:xfrm>
            <a:off x="2212079" y="884974"/>
            <a:ext cx="7646029" cy="4665003"/>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1AAB303-BE2B-8B90-2EC9-3F9AD5DE8961}"/>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Schleswig-Holstein: Süden</a:t>
            </a:r>
          </a:p>
        </p:txBody>
      </p:sp>
      <p:sp>
        <p:nvSpPr>
          <p:cNvPr id="3" name="Foliennummernplatzhalter 2">
            <a:extLst>
              <a:ext uri="{FF2B5EF4-FFF2-40B4-BE49-F238E27FC236}">
                <a16:creationId xmlns:a16="http://schemas.microsoft.com/office/drawing/2014/main" id="{953A51B9-F430-F1EF-9566-7D3870AC5AB4}"/>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636BEB3-3991-455A-841F-7B965ABB8859}" type="slidenum">
              <a:rPr lang="de-DE" sz="1000" b="0" i="0" u="none" strike="noStrike" kern="1200" cap="none" spc="0" baseline="0">
                <a:solidFill>
                  <a:srgbClr val="02288E"/>
                </a:solidFill>
                <a:uFillTx/>
                <a:latin typeface="Calibri" pitchFamily="34"/>
                <a:ea typeface="ヒラギノ角ゴ Pro W3"/>
              </a:rPr>
              <a:t>19</a:t>
            </a:fld>
            <a:endParaRPr lang="de-DE" sz="1000" b="0" i="0" u="none" strike="noStrike" kern="1200" cap="none" spc="0" baseline="0">
              <a:solidFill>
                <a:srgbClr val="02288E"/>
              </a:solidFill>
              <a:uFillTx/>
              <a:latin typeface="Calibri" pitchFamily="34"/>
              <a:ea typeface="ヒラギノ角ゴ Pro W3"/>
            </a:endParaRPr>
          </a:p>
        </p:txBody>
      </p:sp>
      <p:pic>
        <p:nvPicPr>
          <p:cNvPr id="4" name="Grafik 4" descr="Ein Bild, das Karte, Text, Atlas enthält.&#10;&#10;Automatisch generierte Beschreibung">
            <a:extLst>
              <a:ext uri="{FF2B5EF4-FFF2-40B4-BE49-F238E27FC236}">
                <a16:creationId xmlns:a16="http://schemas.microsoft.com/office/drawing/2014/main" id="{5F9FEE1D-5204-1B95-484C-006060AAD24E}"/>
              </a:ext>
            </a:extLst>
          </p:cNvPr>
          <p:cNvPicPr>
            <a:picLocks noChangeAspect="1"/>
          </p:cNvPicPr>
          <p:nvPr/>
        </p:nvPicPr>
        <p:blipFill>
          <a:blip r:embed="rId3"/>
          <a:stretch>
            <a:fillRect/>
          </a:stretch>
        </p:blipFill>
        <p:spPr>
          <a:xfrm>
            <a:off x="3170453" y="1394898"/>
            <a:ext cx="5567141" cy="3938759"/>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B7F8FD2E-DFDF-7893-19AE-8E3C9345DEEE}"/>
              </a:ext>
            </a:extLst>
          </p:cNvPr>
          <p:cNvSpPr txBox="1">
            <a:spLocks noGrp="1"/>
          </p:cNvSpPr>
          <p:nvPr>
            <p:ph type="body" sz="quarter" idx="4294967295"/>
          </p:nvPr>
        </p:nvSpPr>
        <p:spPr>
          <a:xfrm>
            <a:off x="1989140" y="188915"/>
            <a:ext cx="8204197" cy="852485"/>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dirty="0">
                <a:solidFill>
                  <a:srgbClr val="02298E"/>
                </a:solidFill>
                <a:latin typeface="Arial"/>
                <a:cs typeface="Calibri Light"/>
              </a:rPr>
              <a:t>Inhaltsverzeichnis</a:t>
            </a:r>
            <a:endParaRPr lang="de-DE" sz="3200" b="1" cap="all" dirty="0">
              <a:solidFill>
                <a:srgbClr val="02298E"/>
              </a:solidFill>
              <a:latin typeface="Arial"/>
            </a:endParaRPr>
          </a:p>
        </p:txBody>
      </p:sp>
      <p:sp>
        <p:nvSpPr>
          <p:cNvPr id="3" name="Foliennummernplatzhalter 4">
            <a:extLst>
              <a:ext uri="{FF2B5EF4-FFF2-40B4-BE49-F238E27FC236}">
                <a16:creationId xmlns:a16="http://schemas.microsoft.com/office/drawing/2014/main" id="{FB850E6E-DC21-A763-1C5C-C92B2B513E7B}"/>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DC2D96F-F8D8-4655-8ED2-735C05390E86}" type="slidenum">
              <a:rPr lang="de-DE" sz="1000" b="0" i="0" u="none" strike="noStrike" kern="1200" cap="none" spc="0" baseline="0">
                <a:solidFill>
                  <a:srgbClr val="02288E"/>
                </a:solidFill>
                <a:uFillTx/>
                <a:latin typeface="Calibri" pitchFamily="34"/>
                <a:ea typeface="ヒラギノ角ゴ Pro W3"/>
              </a:rPr>
              <a:t>2</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176949D4-BA43-8466-B216-13E15C32EB20}"/>
              </a:ext>
            </a:extLst>
          </p:cNvPr>
          <p:cNvSpPr txBox="1"/>
          <p:nvPr/>
        </p:nvSpPr>
        <p:spPr>
          <a:xfrm>
            <a:off x="876525" y="1108344"/>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Autofit/>
          </a:bodyPr>
          <a:lstStyle/>
          <a:p>
            <a:pPr marL="0" marR="0" lvl="0" indent="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endParaRPr>
          </a:p>
        </p:txBody>
      </p:sp>
      <p:sp>
        <p:nvSpPr>
          <p:cNvPr id="5" name="Textfeld 4">
            <a:extLst>
              <a:ext uri="{FF2B5EF4-FFF2-40B4-BE49-F238E27FC236}">
                <a16:creationId xmlns:a16="http://schemas.microsoft.com/office/drawing/2014/main" id="{213B893C-1143-6128-F98D-5BEACD85BFC7}"/>
              </a:ext>
            </a:extLst>
          </p:cNvPr>
          <p:cNvSpPr txBox="1"/>
          <p:nvPr/>
        </p:nvSpPr>
        <p:spPr>
          <a:xfrm>
            <a:off x="1496290" y="902175"/>
            <a:ext cx="8354291" cy="4847481"/>
          </a:xfrm>
          <a:prstGeom prst="rect">
            <a:avLst/>
          </a:prstGeom>
          <a:noFill/>
        </p:spPr>
        <p:txBody>
          <a:bodyPr wrap="square" rtlCol="0">
            <a:spAutoFit/>
          </a:bodyPr>
          <a:lstStyle/>
          <a:p>
            <a:pPr marL="0" marR="0" lvl="0" indent="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err="1">
                <a:solidFill>
                  <a:srgbClr val="000000"/>
                </a:solidFill>
                <a:uFillTx/>
                <a:latin typeface="Arial" panose="020B0604020202020204" pitchFamily="34" charset="0"/>
                <a:ea typeface="ヒラギノ角ゴ Pro W3"/>
                <a:cs typeface="Arial" panose="020B0604020202020204" pitchFamily="34" charset="0"/>
              </a:rPr>
              <a:t>Species</a:t>
            </a: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 </a:t>
            </a:r>
            <a:r>
              <a:rPr lang="de-DE" sz="2400" b="0" i="0" u="none" strike="noStrike" kern="1200" cap="none" spc="0" baseline="0" dirty="0" err="1">
                <a:solidFill>
                  <a:srgbClr val="000000"/>
                </a:solidFill>
                <a:uFillTx/>
                <a:latin typeface="Arial" panose="020B0604020202020204" pitchFamily="34" charset="0"/>
                <a:ea typeface="ヒラギノ角ゴ Pro W3"/>
                <a:cs typeface="Arial" panose="020B0604020202020204" pitchFamily="34" charset="0"/>
              </a:rPr>
              <a:t>distribution</a:t>
            </a: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 </a:t>
            </a:r>
            <a:r>
              <a:rPr lang="de-DE" sz="2400" b="0" i="0" u="none" strike="noStrike" kern="1200" cap="none" spc="0" baseline="0" dirty="0" err="1">
                <a:solidFill>
                  <a:srgbClr val="000000"/>
                </a:solidFill>
                <a:uFillTx/>
                <a:latin typeface="Arial" panose="020B0604020202020204" pitchFamily="34" charset="0"/>
                <a:ea typeface="ヒラギノ角ゴ Pro W3"/>
                <a:cs typeface="Arial" panose="020B0604020202020204" pitchFamily="34" charset="0"/>
              </a:rPr>
              <a:t>model</a:t>
            </a:r>
            <a:endPar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Multiagentensystem</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Profil: Wiedehopf</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Anforderungen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Konzept</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Systemphasen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Ergebnisse</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Fazit</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panose="020B0604020202020204" pitchFamily="34" charset="0"/>
                <a:ea typeface="ヒラギノ角ゴ Pro W3"/>
                <a:cs typeface="Arial" panose="020B0604020202020204" pitchFamily="34" charset="0"/>
              </a:rPr>
              <a:t>Ausblick</a:t>
            </a:r>
          </a:p>
          <a:p>
            <a:endParaRPr lang="de-DE"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8F47459-1450-81DD-4C20-205B9C8D219D}"/>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Schleswig-Holstein: Föhr</a:t>
            </a:r>
          </a:p>
        </p:txBody>
      </p:sp>
      <p:sp>
        <p:nvSpPr>
          <p:cNvPr id="3" name="Foliennummernplatzhalter 2">
            <a:extLst>
              <a:ext uri="{FF2B5EF4-FFF2-40B4-BE49-F238E27FC236}">
                <a16:creationId xmlns:a16="http://schemas.microsoft.com/office/drawing/2014/main" id="{8B801876-D2FE-67BB-9130-44435CFE8D4E}"/>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47CC5B3-752D-46F9-91D4-F9DCAD79482A}" type="slidenum">
              <a:t>20</a:t>
            </a:fld>
            <a:endParaRPr lang="de-DE" sz="1000" b="0" i="0" u="none" strike="noStrike" kern="1200" cap="none" spc="0" baseline="0">
              <a:solidFill>
                <a:srgbClr val="02288E"/>
              </a:solidFill>
              <a:uFillTx/>
              <a:latin typeface="Calibri" pitchFamily="34"/>
              <a:ea typeface="ヒラギノ角ゴ Pro W3"/>
            </a:endParaRPr>
          </a:p>
        </p:txBody>
      </p:sp>
      <p:pic>
        <p:nvPicPr>
          <p:cNvPr id="4" name="Grafik 4" descr="Ein Bild, das Text, Karte, Atlas, Diagramm enthält.&#10;&#10;Automatisch generierte Beschreibung">
            <a:extLst>
              <a:ext uri="{FF2B5EF4-FFF2-40B4-BE49-F238E27FC236}">
                <a16:creationId xmlns:a16="http://schemas.microsoft.com/office/drawing/2014/main" id="{3B5C68AE-92A4-EABF-A189-ED5AF6E419F7}"/>
              </a:ext>
            </a:extLst>
          </p:cNvPr>
          <p:cNvPicPr>
            <a:picLocks noChangeAspect="1"/>
          </p:cNvPicPr>
          <p:nvPr/>
        </p:nvPicPr>
        <p:blipFill>
          <a:blip r:embed="rId3"/>
          <a:stretch>
            <a:fillRect/>
          </a:stretch>
        </p:blipFill>
        <p:spPr>
          <a:xfrm>
            <a:off x="3170453" y="1352324"/>
            <a:ext cx="5567141" cy="3938759"/>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C67CAA8-E915-CB6C-3B0A-D639730B0642}"/>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Mecklenburg-Vorpommern: Potenzielle Brutgebiete</a:t>
            </a:r>
          </a:p>
        </p:txBody>
      </p:sp>
      <p:sp>
        <p:nvSpPr>
          <p:cNvPr id="3" name="Foliennummernplatzhalter 2">
            <a:extLst>
              <a:ext uri="{FF2B5EF4-FFF2-40B4-BE49-F238E27FC236}">
                <a16:creationId xmlns:a16="http://schemas.microsoft.com/office/drawing/2014/main" id="{BF0EFCE7-B05B-C7A4-6C7B-C9706EE612CA}"/>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73E655-1F58-433A-B419-31AC0A7E6D32}" type="slidenum">
              <a:t>21</a:t>
            </a:fld>
            <a:endParaRPr lang="de-DE" sz="1000" b="0" i="0" u="none" strike="noStrike" kern="1200" cap="none" spc="0" baseline="0">
              <a:solidFill>
                <a:srgbClr val="02288E"/>
              </a:solidFill>
              <a:uFillTx/>
              <a:latin typeface="Calibri" pitchFamily="34"/>
              <a:ea typeface="ヒラギノ角ゴ Pro W3"/>
            </a:endParaRPr>
          </a:p>
        </p:txBody>
      </p:sp>
      <p:pic>
        <p:nvPicPr>
          <p:cNvPr id="4" name="Grafik 4" descr="Ein Bild, das Karte, Atlas, Text enthält.&#10;&#10;Automatisch generierte Beschreibung">
            <a:extLst>
              <a:ext uri="{FF2B5EF4-FFF2-40B4-BE49-F238E27FC236}">
                <a16:creationId xmlns:a16="http://schemas.microsoft.com/office/drawing/2014/main" id="{C0B1CF7F-F10E-239F-E8BF-D1851F0A6B3D}"/>
              </a:ext>
            </a:extLst>
          </p:cNvPr>
          <p:cNvPicPr>
            <a:picLocks noChangeAspect="1"/>
          </p:cNvPicPr>
          <p:nvPr/>
        </p:nvPicPr>
        <p:blipFill>
          <a:blip r:embed="rId2"/>
          <a:stretch>
            <a:fillRect/>
          </a:stretch>
        </p:blipFill>
        <p:spPr>
          <a:xfrm>
            <a:off x="472104" y="1576325"/>
            <a:ext cx="5325474" cy="3938759"/>
          </a:xfrm>
          <a:prstGeom prst="rect">
            <a:avLst/>
          </a:prstGeom>
          <a:noFill/>
          <a:ln cap="flat">
            <a:noFill/>
          </a:ln>
          <a:effectLst>
            <a:outerShdw dist="22997" dir="5400000" algn="tl">
              <a:srgbClr val="000000">
                <a:alpha val="35000"/>
              </a:srgbClr>
            </a:outerShdw>
          </a:effectLst>
        </p:spPr>
      </p:pic>
      <p:pic>
        <p:nvPicPr>
          <p:cNvPr id="5" name="Grafik 5" descr="Ein Bild, das Karte, Atlas, Text enthält.&#10;&#10;Automatisch generierte Beschreibung">
            <a:extLst>
              <a:ext uri="{FF2B5EF4-FFF2-40B4-BE49-F238E27FC236}">
                <a16:creationId xmlns:a16="http://schemas.microsoft.com/office/drawing/2014/main" id="{C6917110-6593-02C9-81F1-6A385549A618}"/>
              </a:ext>
            </a:extLst>
          </p:cNvPr>
          <p:cNvPicPr>
            <a:picLocks noChangeAspect="1"/>
          </p:cNvPicPr>
          <p:nvPr/>
        </p:nvPicPr>
        <p:blipFill>
          <a:blip r:embed="rId3"/>
          <a:stretch>
            <a:fillRect/>
          </a:stretch>
        </p:blipFill>
        <p:spPr>
          <a:xfrm>
            <a:off x="6090004" y="1576325"/>
            <a:ext cx="5567141" cy="3938759"/>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337F499-9F2C-0A26-9BA3-6C07E50B1745}"/>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Mecklenburg-Vorpommern: Sichtungen von Wiedehopfen</a:t>
            </a:r>
          </a:p>
        </p:txBody>
      </p:sp>
      <p:sp>
        <p:nvSpPr>
          <p:cNvPr id="3" name="Foliennummernplatzhalter 2">
            <a:extLst>
              <a:ext uri="{FF2B5EF4-FFF2-40B4-BE49-F238E27FC236}">
                <a16:creationId xmlns:a16="http://schemas.microsoft.com/office/drawing/2014/main" id="{A2919CB7-BD1A-B633-7C9C-854AAA41AF59}"/>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A628C47-1292-4244-8E7C-F5587843C587}" type="slidenum">
              <a:rPr lang="de-DE" sz="1000" b="0" i="0" u="none" strike="noStrike" kern="1200" cap="none" spc="0" baseline="0">
                <a:solidFill>
                  <a:srgbClr val="02288E"/>
                </a:solidFill>
                <a:uFillTx/>
                <a:latin typeface="Calibri" pitchFamily="34"/>
                <a:ea typeface="ヒラギノ角ゴ Pro W3"/>
              </a:rPr>
              <a:t>22</a:t>
            </a:fld>
            <a:endParaRPr lang="de-DE" sz="1000" b="0" i="0" u="none" strike="noStrike" kern="1200" cap="none" spc="0" baseline="0">
              <a:solidFill>
                <a:srgbClr val="02288E"/>
              </a:solidFill>
              <a:uFillTx/>
              <a:latin typeface="Calibri" pitchFamily="34"/>
              <a:ea typeface="ヒラギノ角ゴ Pro W3"/>
            </a:endParaRPr>
          </a:p>
        </p:txBody>
      </p:sp>
      <p:pic>
        <p:nvPicPr>
          <p:cNvPr id="4" name="Grafik 4" descr="Ein Bild, das Karte, Text, Atlas enthält.&#10;&#10;Automatisch generierte Beschreibung">
            <a:extLst>
              <a:ext uri="{FF2B5EF4-FFF2-40B4-BE49-F238E27FC236}">
                <a16:creationId xmlns:a16="http://schemas.microsoft.com/office/drawing/2014/main" id="{0F4BFD3C-3296-33D2-BCB9-17ABB9F43B40}"/>
              </a:ext>
            </a:extLst>
          </p:cNvPr>
          <p:cNvPicPr>
            <a:picLocks noChangeAspect="1"/>
          </p:cNvPicPr>
          <p:nvPr/>
        </p:nvPicPr>
        <p:blipFill>
          <a:blip r:embed="rId2"/>
          <a:srcRect t="5249" r="-2" b="-2"/>
          <a:stretch>
            <a:fillRect/>
          </a:stretch>
        </p:blipFill>
        <p:spPr>
          <a:xfrm>
            <a:off x="286673" y="1665789"/>
            <a:ext cx="5803321" cy="3890360"/>
          </a:xfrm>
          <a:prstGeom prst="rect">
            <a:avLst/>
          </a:prstGeom>
          <a:noFill/>
          <a:ln cap="flat">
            <a:noFill/>
          </a:ln>
          <a:effectLst>
            <a:outerShdw dist="22997" dir="5400000" algn="tl">
              <a:srgbClr val="000000">
                <a:alpha val="35000"/>
              </a:srgbClr>
            </a:outerShdw>
          </a:effectLst>
        </p:spPr>
      </p:pic>
      <p:pic>
        <p:nvPicPr>
          <p:cNvPr id="5" name="Grafik 7" descr="Ein Bild, das Karte, Screenshot enthält.&#10;&#10;Automatisch generierte Beschreibung">
            <a:extLst>
              <a:ext uri="{FF2B5EF4-FFF2-40B4-BE49-F238E27FC236}">
                <a16:creationId xmlns:a16="http://schemas.microsoft.com/office/drawing/2014/main" id="{68ECFFA2-70C3-32A2-BB8E-61B71AF8F24B}"/>
              </a:ext>
            </a:extLst>
          </p:cNvPr>
          <p:cNvPicPr>
            <a:picLocks noChangeAspect="1"/>
          </p:cNvPicPr>
          <p:nvPr/>
        </p:nvPicPr>
        <p:blipFill>
          <a:blip r:embed="rId3"/>
          <a:stretch>
            <a:fillRect/>
          </a:stretch>
        </p:blipFill>
        <p:spPr>
          <a:xfrm>
            <a:off x="6315870" y="1665789"/>
            <a:ext cx="5803321" cy="3890360"/>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17EF49-FA6B-A9A2-441D-3D722C07AB86}"/>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Mecklenburg-Vorpommern Vergleich</a:t>
            </a:r>
          </a:p>
        </p:txBody>
      </p:sp>
      <p:sp>
        <p:nvSpPr>
          <p:cNvPr id="3" name="Foliennummernplatzhalter 2">
            <a:extLst>
              <a:ext uri="{FF2B5EF4-FFF2-40B4-BE49-F238E27FC236}">
                <a16:creationId xmlns:a16="http://schemas.microsoft.com/office/drawing/2014/main" id="{58EE9BC5-792A-0E35-AC29-16EDE9E3499E}"/>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A1C45BA-B47D-4CC5-BA01-A013F48A8E05}" type="slidenum">
              <a:rPr lang="de-DE" sz="1000" b="0" i="0" u="none" strike="noStrike" kern="1200" cap="none" spc="0" baseline="0">
                <a:solidFill>
                  <a:srgbClr val="02288E"/>
                </a:solidFill>
                <a:uFillTx/>
                <a:latin typeface="Calibri" pitchFamily="34"/>
                <a:ea typeface="ヒラギノ角ゴ Pro W3"/>
              </a:rPr>
              <a:t>23</a:t>
            </a:fld>
            <a:endParaRPr lang="de-DE" sz="1000" b="0" i="0" u="none" strike="noStrike" kern="1200" cap="none" spc="0" baseline="0">
              <a:solidFill>
                <a:srgbClr val="02288E"/>
              </a:solidFill>
              <a:uFillTx/>
              <a:latin typeface="Calibri" pitchFamily="34"/>
              <a:ea typeface="ヒラギノ角ゴ Pro W3"/>
            </a:endParaRPr>
          </a:p>
        </p:txBody>
      </p:sp>
      <p:pic>
        <p:nvPicPr>
          <p:cNvPr id="4" name="Inhaltsplatzhalter 6" descr="Ein Bild, das Karte, Text, Atlas enthält.&#10;&#10;Automatisch generierte Beschreibung">
            <a:extLst>
              <a:ext uri="{FF2B5EF4-FFF2-40B4-BE49-F238E27FC236}">
                <a16:creationId xmlns:a16="http://schemas.microsoft.com/office/drawing/2014/main" id="{C9F69284-3563-E207-45D1-C303CD7BF291}"/>
              </a:ext>
            </a:extLst>
          </p:cNvPr>
          <p:cNvPicPr>
            <a:picLocks noChangeAspect="1"/>
          </p:cNvPicPr>
          <p:nvPr/>
        </p:nvPicPr>
        <p:blipFill>
          <a:blip r:embed="rId3"/>
          <a:stretch>
            <a:fillRect/>
          </a:stretch>
        </p:blipFill>
        <p:spPr>
          <a:xfrm>
            <a:off x="2382194" y="806445"/>
            <a:ext cx="7415610" cy="4836490"/>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C9EF575-7DBC-82A5-73CF-68B6E0EA9C0F}"/>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Mecklenburg-Vorpommern: Südwest</a:t>
            </a:r>
          </a:p>
        </p:txBody>
      </p:sp>
      <p:sp>
        <p:nvSpPr>
          <p:cNvPr id="3" name="Foliennummernplatzhalter 2">
            <a:extLst>
              <a:ext uri="{FF2B5EF4-FFF2-40B4-BE49-F238E27FC236}">
                <a16:creationId xmlns:a16="http://schemas.microsoft.com/office/drawing/2014/main" id="{8F1789CE-60BA-1707-F518-3F204775D6E3}"/>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A22B263-712B-4352-962F-7E2A23DB0BC3}" type="slidenum">
              <a:rPr lang="de-DE" sz="1000" b="0" i="0" u="none" strike="noStrike" kern="1200" cap="none" spc="0" baseline="0">
                <a:solidFill>
                  <a:srgbClr val="02288E"/>
                </a:solidFill>
                <a:uFillTx/>
                <a:latin typeface="Calibri" pitchFamily="34"/>
                <a:ea typeface="ヒラギノ角ゴ Pro W3"/>
              </a:rPr>
              <a:t>24</a:t>
            </a:fld>
            <a:endParaRPr lang="de-DE" sz="1000" b="0" i="0" u="none" strike="noStrike" kern="1200" cap="none" spc="0" baseline="0">
              <a:solidFill>
                <a:srgbClr val="02288E"/>
              </a:solidFill>
              <a:uFillTx/>
              <a:latin typeface="Calibri" pitchFamily="34"/>
              <a:ea typeface="ヒラギノ角ゴ Pro W3"/>
            </a:endParaRPr>
          </a:p>
        </p:txBody>
      </p:sp>
      <p:pic>
        <p:nvPicPr>
          <p:cNvPr id="4" name="Inhaltsplatzhalter 4" descr="Ein Bild, das Karte, Text, Atlas enthält.&#10;&#10;Automatisch generierte Beschreibung">
            <a:extLst>
              <a:ext uri="{FF2B5EF4-FFF2-40B4-BE49-F238E27FC236}">
                <a16:creationId xmlns:a16="http://schemas.microsoft.com/office/drawing/2014/main" id="{FC829472-77BD-4BE6-6271-91539E5B26E0}"/>
              </a:ext>
            </a:extLst>
          </p:cNvPr>
          <p:cNvPicPr>
            <a:picLocks noChangeAspect="1"/>
          </p:cNvPicPr>
          <p:nvPr/>
        </p:nvPicPr>
        <p:blipFill>
          <a:blip r:embed="rId3"/>
          <a:stretch>
            <a:fillRect/>
          </a:stretch>
        </p:blipFill>
        <p:spPr>
          <a:xfrm>
            <a:off x="3012920" y="1042132"/>
            <a:ext cx="6154158" cy="4351336"/>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77E0640-411A-97AA-95A7-2E8580B93FB0}"/>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Mecklenburg-Vorpommern: Rügen</a:t>
            </a:r>
          </a:p>
        </p:txBody>
      </p:sp>
      <p:sp>
        <p:nvSpPr>
          <p:cNvPr id="3" name="Foliennummernplatzhalter 2">
            <a:extLst>
              <a:ext uri="{FF2B5EF4-FFF2-40B4-BE49-F238E27FC236}">
                <a16:creationId xmlns:a16="http://schemas.microsoft.com/office/drawing/2014/main" id="{63B4FF00-C9A4-4AEA-54FD-95894F14ABC2}"/>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42DFEAD-543F-44E3-BCF8-7F05F5F1DE28}" type="slidenum">
              <a:rPr lang="de-DE" sz="1000" b="0" i="0" u="none" strike="noStrike" kern="1200" cap="none" spc="0" baseline="0">
                <a:solidFill>
                  <a:srgbClr val="02288E"/>
                </a:solidFill>
                <a:uFillTx/>
                <a:latin typeface="Calibri" pitchFamily="34"/>
                <a:ea typeface="ヒラギノ角ゴ Pro W3"/>
              </a:rPr>
              <a:t>25</a:t>
            </a:fld>
            <a:endParaRPr lang="de-DE" sz="1000" b="0" i="0" u="none" strike="noStrike" kern="1200" cap="none" spc="0" baseline="0">
              <a:solidFill>
                <a:srgbClr val="02288E"/>
              </a:solidFill>
              <a:uFillTx/>
              <a:latin typeface="Calibri" pitchFamily="34"/>
              <a:ea typeface="ヒラギノ角ゴ Pro W3"/>
            </a:endParaRPr>
          </a:p>
        </p:txBody>
      </p:sp>
      <p:pic>
        <p:nvPicPr>
          <p:cNvPr id="4" name="Inhaltsplatzhalter 7" descr="Ein Bild, das Karte, Text, Atlas, Diagramm enthält.&#10;&#10;Automatisch generierte Beschreibung">
            <a:extLst>
              <a:ext uri="{FF2B5EF4-FFF2-40B4-BE49-F238E27FC236}">
                <a16:creationId xmlns:a16="http://schemas.microsoft.com/office/drawing/2014/main" id="{1893B84A-B16A-F336-9E61-ED607AE582C1}"/>
              </a:ext>
            </a:extLst>
          </p:cNvPr>
          <p:cNvPicPr>
            <a:picLocks noChangeAspect="1"/>
          </p:cNvPicPr>
          <p:nvPr/>
        </p:nvPicPr>
        <p:blipFill>
          <a:blip r:embed="rId3"/>
          <a:srcRect t="5249" r="-2" b="-2"/>
          <a:stretch>
            <a:fillRect/>
          </a:stretch>
        </p:blipFill>
        <p:spPr>
          <a:xfrm>
            <a:off x="3188339" y="1288417"/>
            <a:ext cx="5803321" cy="3890360"/>
          </a:xfrm>
          <a:prstGeom prst="rect">
            <a:avLst/>
          </a:prstGeom>
          <a:noFill/>
          <a:ln cap="flat">
            <a:noFill/>
          </a:ln>
          <a:effectLst>
            <a:outerShdw dist="22997" dir="5400000" algn="tl">
              <a:srgbClr val="000000">
                <a:alpha val="3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4E4C429-4B16-F3A1-0BF4-302D101ACAA8}"/>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Zusammenfassung der Ergebnisse</a:t>
            </a:r>
          </a:p>
        </p:txBody>
      </p:sp>
      <p:sp>
        <p:nvSpPr>
          <p:cNvPr id="3" name="Foliennummernplatzhalter 2">
            <a:extLst>
              <a:ext uri="{FF2B5EF4-FFF2-40B4-BE49-F238E27FC236}">
                <a16:creationId xmlns:a16="http://schemas.microsoft.com/office/drawing/2014/main" id="{611EAA53-D643-5B90-A0D2-2E4144BBD265}"/>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C70BB44-B19D-4B6C-9410-3B41D9533FC8}" type="slidenum">
              <a:rPr lang="de-DE" sz="1000" b="0" i="0" u="none" strike="noStrike" kern="1200" cap="none" spc="0" baseline="0">
                <a:solidFill>
                  <a:srgbClr val="02288E"/>
                </a:solidFill>
                <a:uFillTx/>
                <a:latin typeface="Calibri" pitchFamily="34"/>
                <a:ea typeface="ヒラギノ角ゴ Pro W3"/>
              </a:rPr>
              <a:t>26</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DAE80696-5C04-174D-DDF4-D4C70FC10156}"/>
              </a:ext>
            </a:extLst>
          </p:cNvPr>
          <p:cNvSpPr txBox="1"/>
          <p:nvPr/>
        </p:nvSpPr>
        <p:spPr>
          <a:xfrm>
            <a:off x="838203" y="1825627"/>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
        <p:nvSpPr>
          <p:cNvPr id="6" name="Textfeld 5">
            <a:extLst>
              <a:ext uri="{FF2B5EF4-FFF2-40B4-BE49-F238E27FC236}">
                <a16:creationId xmlns:a16="http://schemas.microsoft.com/office/drawing/2014/main" id="{9026D7C3-ABFB-23AB-3B18-9F5177C23391}"/>
              </a:ext>
            </a:extLst>
          </p:cNvPr>
          <p:cNvSpPr txBox="1"/>
          <p:nvPr/>
        </p:nvSpPr>
        <p:spPr>
          <a:xfrm>
            <a:off x="765312" y="1223571"/>
            <a:ext cx="10661848" cy="4401205"/>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Viele Markierungen in Nähe von Gewässern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Markierungen in Naturschutzgebiete / Naturparks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Korrelation zwischen Vogel und Wasser unwahrscheinlich und eher Resultat der Naturschutzgebiete / Naturparks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Einige Gebiete trotz guter Bedingungen nicht erfasst werden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dirty="0">
                <a:solidFill>
                  <a:srgbClr val="000000"/>
                </a:solidFill>
                <a:latin typeface="Arial"/>
                <a:ea typeface="ヒラギノ角ゴ Pro W3"/>
                <a:cs typeface="Calibri"/>
              </a:rPr>
              <a:t>Schleswig-Holstein Überschneidungen 83 </a:t>
            </a:r>
            <a:r>
              <a:rPr lang="de-DE" sz="2400" b="0" i="0" u="none" strike="noStrike" kern="1200" cap="none" spc="0" baseline="0" dirty="0">
                <a:solidFill>
                  <a:srgbClr val="000000"/>
                </a:solidFill>
                <a:uFillTx/>
                <a:latin typeface="Arial"/>
                <a:ea typeface="ヒラギノ角ゴ Pro W3"/>
                <a:cs typeface="Calibri"/>
              </a:rPr>
              <a:t>von 157 = 52,86%</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Mecklenburg-Vorpommern Überschneidungen 244 von 590 =  41,35%</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3DB01BF-76C0-769B-0716-117A5500FE4B}"/>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Fazit</a:t>
            </a:r>
          </a:p>
        </p:txBody>
      </p:sp>
      <p:sp>
        <p:nvSpPr>
          <p:cNvPr id="3" name="Foliennummernplatzhalter 2">
            <a:extLst>
              <a:ext uri="{FF2B5EF4-FFF2-40B4-BE49-F238E27FC236}">
                <a16:creationId xmlns:a16="http://schemas.microsoft.com/office/drawing/2014/main" id="{B87A097B-D5DF-4C39-18B9-613BA4626ED2}"/>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93BED82-9F7A-4377-9262-D0D38C5ABAA5}" type="slidenum">
              <a:rPr lang="de-DE" sz="1000" b="0" i="0" u="none" strike="noStrike" kern="1200" cap="none" spc="0" baseline="0">
                <a:solidFill>
                  <a:srgbClr val="02288E"/>
                </a:solidFill>
                <a:uFillTx/>
                <a:latin typeface="Calibri" pitchFamily="34"/>
                <a:ea typeface="ヒラギノ角ゴ Pro W3"/>
              </a:rPr>
              <a:t>27</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F95E8AAF-F76D-FB42-A304-6A5C1A14CFD2}"/>
              </a:ext>
            </a:extLst>
          </p:cNvPr>
          <p:cNvSpPr txBox="1"/>
          <p:nvPr/>
        </p:nvSpPr>
        <p:spPr>
          <a:xfrm>
            <a:off x="838203" y="1825627"/>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
        <p:nvSpPr>
          <p:cNvPr id="6" name="Textfeld 5">
            <a:extLst>
              <a:ext uri="{FF2B5EF4-FFF2-40B4-BE49-F238E27FC236}">
                <a16:creationId xmlns:a16="http://schemas.microsoft.com/office/drawing/2014/main" id="{015F2B38-5AE1-E4B4-8959-F2BE29B51F89}"/>
              </a:ext>
            </a:extLst>
          </p:cNvPr>
          <p:cNvSpPr txBox="1"/>
          <p:nvPr/>
        </p:nvSpPr>
        <p:spPr>
          <a:xfrm>
            <a:off x="1117441" y="1996124"/>
            <a:ext cx="8935279" cy="2616101"/>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Ergebnisse weisen potenzielle Brutgebiete vor</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Einblick in weiterführende Forschung (Simulation) </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Sichtungen von Wiedehopfen reichen nicht aus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Monitoring von erkannten Brutgebieten zur endgültigen Validierung</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6635B64-17D5-94D6-F993-3A1FE343895E}"/>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rPr>
              <a:t>Ausblick</a:t>
            </a:r>
          </a:p>
        </p:txBody>
      </p:sp>
      <p:sp>
        <p:nvSpPr>
          <p:cNvPr id="3" name="Foliennummernplatzhalter 2">
            <a:extLst>
              <a:ext uri="{FF2B5EF4-FFF2-40B4-BE49-F238E27FC236}">
                <a16:creationId xmlns:a16="http://schemas.microsoft.com/office/drawing/2014/main" id="{93BF37E3-45EC-4201-279C-E955BA53D531}"/>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45A176E-52FA-4AFB-B95B-18E7DC23181D}" type="slidenum">
              <a:rPr lang="de-DE" sz="1000" b="0" i="0" u="none" strike="noStrike" kern="1200" cap="none" spc="0" baseline="0">
                <a:solidFill>
                  <a:srgbClr val="02288E"/>
                </a:solidFill>
                <a:uFillTx/>
                <a:latin typeface="Calibri" pitchFamily="34"/>
                <a:ea typeface="ヒラギノ角ゴ Pro W3"/>
              </a:rPr>
              <a:t>28</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989F3361-8A5F-8F6B-B92F-58DBA0513CC6}"/>
              </a:ext>
            </a:extLst>
          </p:cNvPr>
          <p:cNvSpPr txBox="1"/>
          <p:nvPr/>
        </p:nvSpPr>
        <p:spPr>
          <a:xfrm>
            <a:off x="1166728" y="2378866"/>
            <a:ext cx="6958840" cy="210027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
        <p:nvSpPr>
          <p:cNvPr id="6" name="Textfeld 5">
            <a:extLst>
              <a:ext uri="{FF2B5EF4-FFF2-40B4-BE49-F238E27FC236}">
                <a16:creationId xmlns:a16="http://schemas.microsoft.com/office/drawing/2014/main" id="{6D5F4452-D433-2C57-3310-C95656512155}"/>
              </a:ext>
            </a:extLst>
          </p:cNvPr>
          <p:cNvSpPr txBox="1"/>
          <p:nvPr/>
        </p:nvSpPr>
        <p:spPr>
          <a:xfrm>
            <a:off x="1293505" y="2378866"/>
            <a:ext cx="8696739" cy="1800493"/>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Einblick in weiterführende Forschung </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Es können viele Szenarien getestet werden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Datenquellen können ausgetauscht werden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Datenquellen können hinzugefügt werden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7D4293A-3DD4-20E5-4D50-B713BAEEC905}"/>
              </a:ext>
            </a:extLst>
          </p:cNvPr>
          <p:cNvSpPr txBox="1">
            <a:spLocks noGrp="1"/>
          </p:cNvSpPr>
          <p:nvPr>
            <p:ph type="body" sz="quarter" idx="4294967295"/>
          </p:nvPr>
        </p:nvSpPr>
        <p:spPr>
          <a:xfrm>
            <a:off x="384733" y="1174619"/>
            <a:ext cx="10939634" cy="853098"/>
          </a:xfrm>
          <a:prstGeom prst="rect">
            <a:avLst/>
          </a:prstGeom>
          <a:noFill/>
          <a:ln>
            <a:noFill/>
          </a:ln>
        </p:spPr>
        <p:txBody>
          <a:bodyPr vert="horz" wrap="square" lIns="0" tIns="0" rIns="0" bIns="0" anchor="t" anchorCtr="0" compatLnSpc="1">
            <a:noAutofit/>
          </a:bodyPr>
          <a:lstStyle/>
          <a:p>
            <a:pPr marL="0" lvl="0" indent="0" defTabSz="457200" hangingPunct="0">
              <a:lnSpc>
                <a:spcPts val="2400"/>
              </a:lnSpc>
              <a:spcBef>
                <a:spcPts val="500"/>
              </a:spcBef>
              <a:buNone/>
            </a:pPr>
            <a:r>
              <a:rPr lang="de-DE" sz="2200" b="1" cap="all" dirty="0">
                <a:solidFill>
                  <a:srgbClr val="02298E"/>
                </a:solidFill>
                <a:latin typeface="Arial"/>
              </a:rPr>
              <a:t>Danke für ihre Aufmerksamkeit</a:t>
            </a:r>
          </a:p>
        </p:txBody>
      </p:sp>
      <p:sp>
        <p:nvSpPr>
          <p:cNvPr id="3" name="Foliennummernplatzhalter 2">
            <a:extLst>
              <a:ext uri="{FF2B5EF4-FFF2-40B4-BE49-F238E27FC236}">
                <a16:creationId xmlns:a16="http://schemas.microsoft.com/office/drawing/2014/main" id="{7591197A-3BF7-E4E9-4FC9-4083CA931B7F}"/>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A7EFF2-1F5D-491E-94AB-05AF33D1A329}" type="slidenum">
              <a:rPr lang="de-DE" sz="1000" b="0" i="0" u="none" strike="noStrike" kern="1200" cap="none" spc="0" baseline="0">
                <a:solidFill>
                  <a:srgbClr val="02288E"/>
                </a:solidFill>
                <a:uFillTx/>
                <a:latin typeface="Calibri" pitchFamily="34"/>
                <a:ea typeface="ヒラギノ角ゴ Pro W3"/>
              </a:rPr>
              <a:t>29</a:t>
            </a:fld>
            <a:endParaRPr lang="de-DE" sz="1000" b="0" i="0" u="none" strike="noStrike" kern="1200" cap="none" spc="0" baseline="0">
              <a:solidFill>
                <a:srgbClr val="02288E"/>
              </a:solidFill>
              <a:uFillTx/>
              <a:latin typeface="Calibri" pitchFamily="34"/>
              <a:ea typeface="ヒラギノ角ゴ Pro W3"/>
            </a:endParaRPr>
          </a:p>
        </p:txBody>
      </p:sp>
      <p:sp>
        <p:nvSpPr>
          <p:cNvPr id="5" name="Textplatzhalter 1">
            <a:extLst>
              <a:ext uri="{FF2B5EF4-FFF2-40B4-BE49-F238E27FC236}">
                <a16:creationId xmlns:a16="http://schemas.microsoft.com/office/drawing/2014/main" id="{CA9EE8CC-5A8B-BA58-4680-2F1AE7EC6A11}"/>
              </a:ext>
            </a:extLst>
          </p:cNvPr>
          <p:cNvSpPr txBox="1">
            <a:spLocks noGrp="1"/>
          </p:cNvSpPr>
          <p:nvPr>
            <p:ph type="body" sz="quarter" idx="4294967295"/>
          </p:nvPr>
        </p:nvSpPr>
        <p:spPr>
          <a:xfrm>
            <a:off x="384733" y="3615859"/>
            <a:ext cx="10939634" cy="853098"/>
          </a:xfrm>
          <a:prstGeom prst="rect">
            <a:avLst/>
          </a:prstGeom>
          <a:noFill/>
          <a:ln>
            <a:noFill/>
          </a:ln>
        </p:spPr>
        <p:txBody>
          <a:bodyPr vert="horz" wrap="square" lIns="0" tIns="0" rIns="0" bIns="0" anchor="t" anchorCtr="0" compatLnSpc="1">
            <a:noAutofit/>
          </a:bodyPr>
          <a:lstStyle/>
          <a:p>
            <a:pPr marL="0" lvl="0" indent="0" defTabSz="457200" hangingPunct="0">
              <a:lnSpc>
                <a:spcPts val="2400"/>
              </a:lnSpc>
              <a:spcBef>
                <a:spcPts val="500"/>
              </a:spcBef>
              <a:buNone/>
            </a:pPr>
            <a:r>
              <a:rPr lang="de-DE" sz="2200" b="1" cap="all" dirty="0">
                <a:solidFill>
                  <a:srgbClr val="02298E"/>
                </a:solidFill>
                <a:latin typeface="Arial"/>
              </a:rPr>
              <a:t>Fragen?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E5CADF0-4A39-C04E-CFB2-1EF90ACEF64B}"/>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700"/>
              </a:spcBef>
              <a:buNone/>
            </a:pPr>
            <a:r>
              <a:rPr lang="de-DE" b="1" cap="all">
                <a:solidFill>
                  <a:srgbClr val="02298E"/>
                </a:solidFill>
                <a:latin typeface="Arial"/>
                <a:cs typeface="Calibri Light"/>
              </a:rPr>
              <a:t>Species distribution model als Inspiration</a:t>
            </a:r>
            <a:endParaRPr lang="de-DE" b="1" cap="all">
              <a:solidFill>
                <a:srgbClr val="02298E"/>
              </a:solidFill>
              <a:latin typeface="Arial"/>
            </a:endParaRPr>
          </a:p>
        </p:txBody>
      </p:sp>
      <p:sp>
        <p:nvSpPr>
          <p:cNvPr id="3" name="Foliennummernplatzhalter 2">
            <a:extLst>
              <a:ext uri="{FF2B5EF4-FFF2-40B4-BE49-F238E27FC236}">
                <a16:creationId xmlns:a16="http://schemas.microsoft.com/office/drawing/2014/main" id="{69FDB38A-EDDC-5A3A-116D-8D25F2F5DE52}"/>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999FB32-A163-4B4B-BCC8-90CADC6AD3C2}" type="slidenum">
              <a:rPr lang="de-DE" sz="1000" b="0" i="0" u="none" strike="noStrike" kern="1200" cap="none" spc="0" baseline="0">
                <a:solidFill>
                  <a:srgbClr val="02288E"/>
                </a:solidFill>
                <a:uFillTx/>
                <a:latin typeface="Calibri" pitchFamily="34"/>
                <a:ea typeface="ヒラギノ角ゴ Pro W3"/>
              </a:rPr>
              <a:t>3</a:t>
            </a:fld>
            <a:endParaRPr lang="de-DE" sz="1000" b="0" i="0" u="none" strike="noStrike" kern="1200" cap="none" spc="0" baseline="0">
              <a:solidFill>
                <a:srgbClr val="02288E"/>
              </a:solidFill>
              <a:uFillTx/>
              <a:latin typeface="Calibri" pitchFamily="34"/>
              <a:ea typeface="ヒラギノ角ゴ Pro W3"/>
            </a:endParaRPr>
          </a:p>
        </p:txBody>
      </p:sp>
      <p:sp>
        <p:nvSpPr>
          <p:cNvPr id="4" name="Textplatzhalter 7">
            <a:extLst>
              <a:ext uri="{FF2B5EF4-FFF2-40B4-BE49-F238E27FC236}">
                <a16:creationId xmlns:a16="http://schemas.microsoft.com/office/drawing/2014/main" id="{CBFC7C9D-3B33-2421-AAD3-7D4C9EE8058D}"/>
              </a:ext>
            </a:extLst>
          </p:cNvPr>
          <p:cNvSpPr txBox="1"/>
          <p:nvPr/>
        </p:nvSpPr>
        <p:spPr>
          <a:xfrm>
            <a:off x="1107320" y="1730620"/>
            <a:ext cx="9965359" cy="4194179"/>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Autofit/>
          </a:bodyPr>
          <a:lstStyle/>
          <a:p>
            <a:pPr marL="342900" marR="0" lvl="0" indent="-34290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ヒラギノ角ゴ Pro W3"/>
            </a:endParaRPr>
          </a:p>
        </p:txBody>
      </p:sp>
      <p:sp>
        <p:nvSpPr>
          <p:cNvPr id="5" name="Textplatzhalter 4">
            <a:extLst>
              <a:ext uri="{FF2B5EF4-FFF2-40B4-BE49-F238E27FC236}">
                <a16:creationId xmlns:a16="http://schemas.microsoft.com/office/drawing/2014/main" id="{0CD21687-2924-BEBC-554A-E3250CE2B3E5}"/>
              </a:ext>
            </a:extLst>
          </p:cNvPr>
          <p:cNvSpPr>
            <a:spLocks noGrp="1"/>
          </p:cNvSpPr>
          <p:nvPr>
            <p:ph type="body" sz="quarter" idx="4294967295"/>
          </p:nvPr>
        </p:nvSpPr>
        <p:spPr>
          <a:xfrm>
            <a:off x="618006" y="1492245"/>
            <a:ext cx="10941820" cy="4194179"/>
          </a:xfrm>
          <a:prstGeom prst="rect">
            <a:avLst/>
          </a:prstGeom>
        </p:spPr>
        <p:txBody>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Modelle zur Observierung von Vorkommen einer Spezies innerhalb einer speziellen Umgebung</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Einblicke in Verhalten und Umgebung</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Vorhersagen von Verteilungen einer Spezies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Entwicklung eines Simulationsmodells als Skelett</a:t>
            </a:r>
          </a:p>
          <a:p>
            <a:pPr marL="342900" marR="0" lvl="0" indent="-34290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ヒラギノ角ゴ Pro W3"/>
            </a:endParaRPr>
          </a:p>
          <a:p>
            <a:pPr marL="342900" marR="0" lvl="0" indent="-34290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ヒラギノ角ゴ Pro W3"/>
            </a:endParaRPr>
          </a:p>
          <a:p>
            <a:endParaRPr lang="de-DE"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0216E4-4E42-850B-306D-E5F54C3C0801}"/>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dirty="0">
                <a:solidFill>
                  <a:srgbClr val="02298E"/>
                </a:solidFill>
                <a:latin typeface="Arial"/>
                <a:cs typeface="Calibri Light"/>
              </a:rPr>
              <a:t>Multiagentensystem</a:t>
            </a:r>
            <a:endParaRPr lang="de-DE" sz="3200" b="1" cap="all" dirty="0">
              <a:solidFill>
                <a:srgbClr val="02298E"/>
              </a:solidFill>
              <a:latin typeface="Arial"/>
            </a:endParaRPr>
          </a:p>
        </p:txBody>
      </p:sp>
      <p:sp>
        <p:nvSpPr>
          <p:cNvPr id="3" name="Foliennummernplatzhalter 2">
            <a:extLst>
              <a:ext uri="{FF2B5EF4-FFF2-40B4-BE49-F238E27FC236}">
                <a16:creationId xmlns:a16="http://schemas.microsoft.com/office/drawing/2014/main" id="{36A0F6D0-AF57-301D-C5FA-5A2C17675B7B}"/>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54EC1F4-E1DF-46DA-B0BA-2C86B1FDBFAB}" type="slidenum">
              <a:rPr lang="de-DE" sz="1000" b="0" i="0" u="none" strike="noStrike" kern="1200" cap="none" spc="0" baseline="0">
                <a:solidFill>
                  <a:srgbClr val="02288E"/>
                </a:solidFill>
                <a:uFillTx/>
                <a:latin typeface="Calibri" pitchFamily="34"/>
                <a:ea typeface="ヒラギノ角ゴ Pro W3"/>
              </a:rPr>
              <a:t>4</a:t>
            </a:fld>
            <a:endParaRPr lang="de-DE" sz="1000" b="0" i="0" u="none" strike="noStrike" kern="1200" cap="none" spc="0" baseline="0">
              <a:solidFill>
                <a:srgbClr val="02288E"/>
              </a:solidFill>
              <a:uFillTx/>
              <a:latin typeface="Calibri" pitchFamily="34"/>
              <a:ea typeface="ヒラギノ角ゴ Pro W3"/>
            </a:endParaRPr>
          </a:p>
        </p:txBody>
      </p:sp>
      <p:sp>
        <p:nvSpPr>
          <p:cNvPr id="5" name="Textfeld 4">
            <a:extLst>
              <a:ext uri="{FF2B5EF4-FFF2-40B4-BE49-F238E27FC236}">
                <a16:creationId xmlns:a16="http://schemas.microsoft.com/office/drawing/2014/main" id="{DCFDCE66-5A97-152F-A477-9CFE187DDD22}"/>
              </a:ext>
            </a:extLst>
          </p:cNvPr>
          <p:cNvSpPr txBox="1"/>
          <p:nvPr/>
        </p:nvSpPr>
        <p:spPr>
          <a:xfrm>
            <a:off x="1096144" y="1042131"/>
            <a:ext cx="8729397" cy="5883662"/>
          </a:xfrm>
          <a:prstGeom prst="rect">
            <a:avLst/>
          </a:prstGeom>
          <a:noFill/>
        </p:spPr>
        <p:txBody>
          <a:bodyPr wrap="square" rtlCol="0">
            <a:spAutoFit/>
          </a:bodyPr>
          <a:lstStyle/>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System mit einer Mehrzahl von Agenten</a:t>
            </a:r>
          </a:p>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Modell</a:t>
            </a:r>
            <a:endParaRPr lang="en-US" sz="2000" b="0" i="0" u="none" strike="noStrike" kern="1200" cap="none" spc="0" baseline="0" dirty="0">
              <a:solidFill>
                <a:srgbClr val="000000"/>
              </a:solidFill>
              <a:uFillTx/>
              <a:latin typeface="Arial"/>
              <a:ea typeface="ヒラギノ角ゴ Pro W3"/>
              <a:cs typeface="Calibri"/>
            </a:endParaRP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Beschreibt den Agenten und seine Umgebung</a:t>
            </a:r>
            <a:endParaRPr lang="en-US" sz="2000" b="0" i="0" u="none" strike="noStrike" kern="1200" cap="none" spc="0" baseline="0" dirty="0">
              <a:solidFill>
                <a:srgbClr val="000000"/>
              </a:solidFill>
              <a:uFillTx/>
              <a:latin typeface="Arial"/>
              <a:ea typeface="ヒラギノ角ゴ Pro W3"/>
              <a:cs typeface="Calibri"/>
            </a:endParaRP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Abbild der Realität</a:t>
            </a:r>
            <a:endParaRPr lang="de-DE" sz="2000" b="0" i="0" u="none" strike="noStrike" kern="1200" cap="none" spc="0" baseline="0" dirty="0">
              <a:solidFill>
                <a:srgbClr val="000000"/>
              </a:solidFill>
              <a:uFillTx/>
              <a:latin typeface="Arial"/>
              <a:ea typeface="ヒラギノ角ゴ Pro W3"/>
            </a:endParaRP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Stellt ein Szenario dar</a:t>
            </a:r>
          </a:p>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Agenten</a:t>
            </a:r>
            <a:endParaRPr lang="de-DE" sz="2000" b="0" i="0" u="none" strike="noStrike" kern="1200" cap="none" spc="0" baseline="0" dirty="0">
              <a:solidFill>
                <a:srgbClr val="000000"/>
              </a:solidFill>
              <a:uFillTx/>
              <a:latin typeface="Arial"/>
              <a:ea typeface="ヒラギノ角ゴ Pro W3"/>
              <a:cs typeface="ヒラギノ角ゴ Pro W3"/>
            </a:endParaRP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Eigenständige Einheit zum Erfüllen von Aufgaben</a:t>
            </a:r>
          </a:p>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Umgebung</a:t>
            </a: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Abbild der Umwelt</a:t>
            </a: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Feld auf dem die Agenten leben</a:t>
            </a:r>
          </a:p>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MARS-Framework</a:t>
            </a: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Realisierung von Multiagentensystem (C#)</a:t>
            </a:r>
          </a:p>
          <a:p>
            <a:pPr marL="742950" marR="0" lvl="1" indent="-28575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r>
              <a:rPr lang="de-DE" sz="2000" b="0" i="0" u="none" strike="noStrike" kern="1200" cap="none" spc="0" baseline="0" dirty="0">
                <a:solidFill>
                  <a:srgbClr val="000000"/>
                </a:solidFill>
                <a:uFillTx/>
                <a:latin typeface="Arial"/>
                <a:ea typeface="ヒラギノ角ゴ Pro W3"/>
                <a:cs typeface="Calibri"/>
              </a:rPr>
              <a:t>Entwickelt von der MARS Group an der HAW</a:t>
            </a:r>
          </a:p>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endParaRPr lang="de-DE" sz="20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500"/>
              </a:spcBef>
              <a:spcAft>
                <a:spcPts val="0"/>
              </a:spcAft>
              <a:buSzPct val="100000"/>
              <a:buFont typeface="Arial" pitchFamily="34"/>
              <a:buChar char="•"/>
              <a:tabLst/>
              <a:defRPr sz="1800" b="0" i="0" u="none" strike="noStrike" kern="0" cap="none" spc="0" baseline="0">
                <a:solidFill>
                  <a:srgbClr val="000000"/>
                </a:solidFill>
                <a:uFillTx/>
              </a:defRPr>
            </a:pPr>
            <a:endParaRPr lang="de-DE" sz="2000" b="0" i="0" u="none" strike="noStrike" kern="1200" cap="none" spc="0" baseline="0" dirty="0">
              <a:solidFill>
                <a:srgbClr val="000000"/>
              </a:solidFill>
              <a:uFillTx/>
              <a:latin typeface="Arial"/>
              <a:ea typeface="ヒラギノ角ゴ Pro W3"/>
              <a:cs typeface="Calibri"/>
            </a:endParaRPr>
          </a:p>
          <a:p>
            <a:endParaRPr lang="de-D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C356784-D030-DD9B-EEC3-014739966064}"/>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dirty="0">
                <a:solidFill>
                  <a:srgbClr val="02298E"/>
                </a:solidFill>
                <a:latin typeface="Arial"/>
              </a:rPr>
              <a:t>Eurasische Wiedehopf</a:t>
            </a:r>
          </a:p>
        </p:txBody>
      </p:sp>
      <p:sp>
        <p:nvSpPr>
          <p:cNvPr id="3" name="Foliennummernplatzhalter 2">
            <a:extLst>
              <a:ext uri="{FF2B5EF4-FFF2-40B4-BE49-F238E27FC236}">
                <a16:creationId xmlns:a16="http://schemas.microsoft.com/office/drawing/2014/main" id="{5E20E993-F5CC-78D3-4FE6-5BBF61746CBD}"/>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27A8EB7-ED39-43B3-A7FF-428226E86163}" type="slidenum">
              <a:rPr lang="de-DE" sz="1000" b="0" i="0" u="none" strike="noStrike" kern="1200" cap="none" spc="0" baseline="0">
                <a:solidFill>
                  <a:srgbClr val="02288E"/>
                </a:solidFill>
                <a:uFillTx/>
                <a:latin typeface="Calibri" pitchFamily="34"/>
                <a:ea typeface="ヒラギノ角ゴ Pro W3"/>
              </a:rPr>
              <a:t>5</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69466AC7-9E51-90CE-FDF7-519B45532503}"/>
              </a:ext>
            </a:extLst>
          </p:cNvPr>
          <p:cNvSpPr txBox="1"/>
          <p:nvPr/>
        </p:nvSpPr>
        <p:spPr>
          <a:xfrm>
            <a:off x="893618" y="1699368"/>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en-US" sz="2400" b="0" i="0" u="none" strike="noStrike" kern="1200" cap="none" spc="0" dirty="0">
              <a:solidFill>
                <a:srgbClr val="000000"/>
              </a:solidFill>
              <a:uFillTx/>
              <a:latin typeface="Arial"/>
              <a:ea typeface="ヒラギノ角ゴ Pro W3"/>
              <a:cs typeface="Calibri"/>
            </a:endParaRPr>
          </a:p>
          <a:p>
            <a:pPr marL="0" marR="0" lvl="0" indent="0" algn="l" defTabSz="457200" rtl="0" fontAlgn="auto" hangingPunct="1">
              <a:lnSpc>
                <a:spcPct val="100000"/>
              </a:lnSpc>
              <a:spcBef>
                <a:spcPts val="600"/>
              </a:spcBef>
              <a:spcAft>
                <a:spcPts val="0"/>
              </a:spcAft>
              <a:buNone/>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
        <p:nvSpPr>
          <p:cNvPr id="5" name="Textfeld 4">
            <a:extLst>
              <a:ext uri="{FF2B5EF4-FFF2-40B4-BE49-F238E27FC236}">
                <a16:creationId xmlns:a16="http://schemas.microsoft.com/office/drawing/2014/main" id="{21DAC041-2794-6014-A039-60C989735BBB}"/>
              </a:ext>
            </a:extLst>
          </p:cNvPr>
          <p:cNvSpPr txBox="1"/>
          <p:nvPr/>
        </p:nvSpPr>
        <p:spPr>
          <a:xfrm>
            <a:off x="578255" y="1597479"/>
            <a:ext cx="8562110" cy="3431709"/>
          </a:xfrm>
          <a:prstGeom prst="rect">
            <a:avLst/>
          </a:prstGeom>
          <a:noFill/>
        </p:spPr>
        <p:txBody>
          <a:bodyPr wrap="square" rtlCol="0">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dirty="0">
                <a:solidFill>
                  <a:srgbClr val="000000"/>
                </a:solidFill>
                <a:uFillTx/>
                <a:latin typeface="Arial"/>
                <a:ea typeface="ヒラギノ角ゴ Pro W3"/>
                <a:cs typeface="Calibri"/>
              </a:rPr>
              <a:t>Lebensräume in Europa, Asien und Afrika</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dirty="0">
                <a:solidFill>
                  <a:srgbClr val="000000"/>
                </a:solidFill>
                <a:uFillTx/>
                <a:latin typeface="Arial"/>
                <a:ea typeface="ヒラギノ角ゴ Pro W3"/>
                <a:cs typeface="Calibri"/>
              </a:rPr>
              <a:t>Verbringt Brutzeit in Europa</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dirty="0">
                <a:solidFill>
                  <a:srgbClr val="000000"/>
                </a:solidFill>
                <a:uFillTx/>
                <a:latin typeface="Arial"/>
                <a:ea typeface="ヒラギノ角ゴ Pro W3"/>
                <a:cs typeface="Calibri"/>
              </a:rPr>
              <a:t>Nahrung: </a:t>
            </a:r>
            <a:r>
              <a:rPr lang="de-DE" sz="2400" b="0" i="0" u="none" strike="noStrike" kern="1200" cap="none" spc="0" dirty="0">
                <a:solidFill>
                  <a:srgbClr val="000000"/>
                </a:solidFill>
                <a:uFillTx/>
                <a:latin typeface="Arial"/>
                <a:ea typeface="Arial"/>
                <a:cs typeface="Arial"/>
              </a:rPr>
              <a:t>größere Insekten, Larven und (sehr) kleine Wirbeltiere</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dirty="0">
                <a:solidFill>
                  <a:srgbClr val="000000"/>
                </a:solidFill>
                <a:uFillTx/>
                <a:latin typeface="Arial"/>
                <a:ea typeface="ヒラギノ角ゴ Pro W3"/>
                <a:cs typeface="Calibri"/>
              </a:rPr>
              <a:t>Vorkommen in Europa : etwa 700.000 Paare</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dirty="0">
                <a:solidFill>
                  <a:srgbClr val="000000"/>
                </a:solidFill>
                <a:uFillTx/>
                <a:latin typeface="Arial"/>
                <a:ea typeface="ヒラギノ角ゴ Pro W3"/>
                <a:cs typeface="Calibri"/>
              </a:rPr>
              <a:t>Vorkommen in Deutschland: etwa 800 bis 900 Paare</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dirty="0">
                <a:solidFill>
                  <a:srgbClr val="000000"/>
                </a:solidFill>
                <a:uFillTx/>
                <a:latin typeface="Arial"/>
                <a:ea typeface="ヒラギノ角ゴ Pro W3"/>
                <a:cs typeface="Calibri"/>
              </a:rPr>
              <a:t>Durch den Klimawandel ist ein möglicherweise erhöhtes Vorkommen in Deutschland</a:t>
            </a:r>
          </a:p>
        </p:txBody>
      </p:sp>
      <p:pic>
        <p:nvPicPr>
          <p:cNvPr id="9" name="Grafik 8" descr="https://de.wikipedia.org/wiki/Wiedehopf">
            <a:extLst>
              <a:ext uri="{FF2B5EF4-FFF2-40B4-BE49-F238E27FC236}">
                <a16:creationId xmlns:a16="http://schemas.microsoft.com/office/drawing/2014/main" id="{3C900A2A-7936-6279-2396-A49635367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0365" y="1373855"/>
            <a:ext cx="2524087" cy="3535491"/>
          </a:xfrm>
          <a:prstGeom prst="rect">
            <a:avLst/>
          </a:prstGeom>
        </p:spPr>
      </p:pic>
      <p:sp>
        <p:nvSpPr>
          <p:cNvPr id="11" name="Textfeld 10">
            <a:extLst>
              <a:ext uri="{FF2B5EF4-FFF2-40B4-BE49-F238E27FC236}">
                <a16:creationId xmlns:a16="http://schemas.microsoft.com/office/drawing/2014/main" id="{9CA187CE-796A-34E6-A9F6-36F90261A1DD}"/>
              </a:ext>
            </a:extLst>
          </p:cNvPr>
          <p:cNvSpPr txBox="1"/>
          <p:nvPr/>
        </p:nvSpPr>
        <p:spPr>
          <a:xfrm>
            <a:off x="9140365" y="4869467"/>
            <a:ext cx="6096946" cy="261610"/>
          </a:xfrm>
          <a:prstGeom prst="rect">
            <a:avLst/>
          </a:prstGeom>
          <a:noFill/>
        </p:spPr>
        <p:txBody>
          <a:bodyPr wrap="square">
            <a:spAutoFit/>
          </a:bodyPr>
          <a:lstStyle/>
          <a:p>
            <a:r>
              <a:rPr lang="de-DE" sz="1100" dirty="0"/>
              <a:t>https://de.wikipedia.org/wiki/Wiedehopf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B7FDB4F-AB97-BB03-B9C4-E3B5B0B575EF}"/>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cs typeface="Calibri Light"/>
              </a:rPr>
              <a:t>Wiedehopf: Habitat</a:t>
            </a:r>
            <a:endParaRPr lang="de-DE" sz="3200" b="1" cap="all">
              <a:solidFill>
                <a:srgbClr val="02298E"/>
              </a:solidFill>
              <a:latin typeface="Arial"/>
            </a:endParaRPr>
          </a:p>
        </p:txBody>
      </p:sp>
      <p:sp>
        <p:nvSpPr>
          <p:cNvPr id="3" name="Foliennummernplatzhalter 2">
            <a:extLst>
              <a:ext uri="{FF2B5EF4-FFF2-40B4-BE49-F238E27FC236}">
                <a16:creationId xmlns:a16="http://schemas.microsoft.com/office/drawing/2014/main" id="{FC09933A-66A9-AE26-8920-0DD9746C2377}"/>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DFE9436-DBCE-4BD0-9495-5BDC071D9986}" type="slidenum">
              <a:rPr lang="de-DE" sz="1000" b="0" i="0" u="none" strike="noStrike" kern="1200" cap="none" spc="0" baseline="0">
                <a:solidFill>
                  <a:srgbClr val="02288E"/>
                </a:solidFill>
                <a:uFillTx/>
                <a:latin typeface="Calibri" pitchFamily="34"/>
                <a:ea typeface="ヒラギノ角ゴ Pro W3"/>
              </a:rPr>
              <a:t>6</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DDA42CE0-FD67-067D-3595-715B6A567041}"/>
              </a:ext>
            </a:extLst>
          </p:cNvPr>
          <p:cNvSpPr txBox="1">
            <a:spLocks noGrp="1"/>
          </p:cNvSpPr>
          <p:nvPr>
            <p:ph type="body" sz="quarter" idx="4294967295"/>
          </p:nvPr>
        </p:nvSpPr>
        <p:spPr>
          <a:xfrm>
            <a:off x="838203" y="1188610"/>
            <a:ext cx="10515600" cy="4351336"/>
          </a:xfrm>
          <a:prstGeom prst="rect">
            <a:avLst/>
          </a:prstGeom>
          <a:noFill/>
          <a:ln>
            <a:noFill/>
          </a:ln>
        </p:spPr>
        <p:txBody>
          <a:bodyPr vert="horz" wrap="square" lIns="91440" tIns="45720" rIns="91440" bIns="45720" anchor="t" anchorCtr="0" compatLnSpc="1">
            <a:noAutofit/>
          </a:bodyPr>
          <a:lstStyle/>
          <a:p>
            <a:pPr marL="342900" lvl="0" indent="-342900" defTabSz="457200">
              <a:lnSpc>
                <a:spcPct val="100000"/>
              </a:lnSpc>
              <a:spcBef>
                <a:spcPts val="600"/>
              </a:spcBef>
              <a:buSzPct val="100000"/>
              <a:buFont typeface="Arial" pitchFamily="34"/>
            </a:pPr>
            <a:r>
              <a:rPr lang="de-DE" sz="2400" dirty="0">
                <a:solidFill>
                  <a:srgbClr val="000000"/>
                </a:solidFill>
                <a:latin typeface="Arial"/>
                <a:cs typeface="Calibri"/>
              </a:rPr>
              <a:t>Halboffene bis offene Landschaften</a:t>
            </a:r>
          </a:p>
          <a:p>
            <a:pPr marL="342900" lvl="0" indent="-342900" defTabSz="457200">
              <a:lnSpc>
                <a:spcPct val="100000"/>
              </a:lnSpc>
              <a:spcBef>
                <a:spcPts val="600"/>
              </a:spcBef>
              <a:buSzPct val="100000"/>
              <a:buFont typeface="Arial" pitchFamily="34"/>
            </a:pPr>
            <a:r>
              <a:rPr lang="de-DE" sz="2400" dirty="0">
                <a:solidFill>
                  <a:srgbClr val="000000"/>
                </a:solidFill>
                <a:latin typeface="Arial"/>
                <a:cs typeface="Calibri"/>
              </a:rPr>
              <a:t>Insektenreiche Gebiete</a:t>
            </a:r>
          </a:p>
          <a:p>
            <a:pPr marL="742950" lvl="1" indent="-285750" defTabSz="457200">
              <a:lnSpc>
                <a:spcPct val="100000"/>
              </a:lnSpc>
              <a:buSzPct val="100000"/>
              <a:buFont typeface="Arial" pitchFamily="34"/>
              <a:buChar char="–"/>
            </a:pPr>
            <a:r>
              <a:rPr lang="de-DE" sz="2000" dirty="0">
                <a:solidFill>
                  <a:srgbClr val="000000"/>
                </a:solidFill>
                <a:latin typeface="Arial"/>
                <a:cs typeface="Arial"/>
              </a:rPr>
              <a:t>Weinberge, Obstgärten </a:t>
            </a:r>
            <a:endParaRPr lang="de-DE" sz="2000" dirty="0">
              <a:solidFill>
                <a:srgbClr val="000000"/>
              </a:solidFill>
              <a:latin typeface="Arial"/>
              <a:cs typeface="Calibri"/>
            </a:endParaRPr>
          </a:p>
          <a:p>
            <a:pPr marL="742950" lvl="1" indent="-285750" defTabSz="457200">
              <a:lnSpc>
                <a:spcPct val="100000"/>
              </a:lnSpc>
              <a:buSzPct val="100000"/>
              <a:buFont typeface="Arial" pitchFamily="34"/>
              <a:buChar char="–"/>
            </a:pPr>
            <a:r>
              <a:rPr lang="de-DE" sz="2000" dirty="0">
                <a:solidFill>
                  <a:srgbClr val="000000"/>
                </a:solidFill>
                <a:latin typeface="Arial"/>
                <a:cs typeface="Calibri"/>
              </a:rPr>
              <a:t>Böschungen mit lockerer Pflanzendecke</a:t>
            </a:r>
          </a:p>
          <a:p>
            <a:pPr marL="342900" lvl="0" indent="-342900" defTabSz="457200">
              <a:lnSpc>
                <a:spcPct val="100000"/>
              </a:lnSpc>
              <a:spcBef>
                <a:spcPts val="600"/>
              </a:spcBef>
              <a:buSzPct val="100000"/>
              <a:buFont typeface="Arial" pitchFamily="34"/>
            </a:pPr>
            <a:r>
              <a:rPr lang="de-DE" sz="2400" dirty="0">
                <a:solidFill>
                  <a:srgbClr val="000000"/>
                </a:solidFill>
                <a:latin typeface="Arial"/>
                <a:cs typeface="Calibri"/>
              </a:rPr>
              <a:t>Warme Regionen</a:t>
            </a:r>
          </a:p>
          <a:p>
            <a:pPr marL="342900" lvl="0" indent="-342900" defTabSz="457200">
              <a:lnSpc>
                <a:spcPct val="100000"/>
              </a:lnSpc>
              <a:spcBef>
                <a:spcPts val="600"/>
              </a:spcBef>
              <a:buSzPct val="100000"/>
              <a:buFont typeface="Arial" pitchFamily="34"/>
            </a:pPr>
            <a:r>
              <a:rPr lang="de-DE" sz="2400" dirty="0">
                <a:solidFill>
                  <a:srgbClr val="000000"/>
                </a:solidFill>
                <a:latin typeface="Arial"/>
                <a:cs typeface="Calibri"/>
              </a:rPr>
              <a:t>Tiefgelegene Nester</a:t>
            </a:r>
          </a:p>
          <a:p>
            <a:pPr marL="342900" lvl="0" indent="-342900" defTabSz="457200">
              <a:lnSpc>
                <a:spcPct val="100000"/>
              </a:lnSpc>
              <a:spcBef>
                <a:spcPts val="600"/>
              </a:spcBef>
              <a:buSzPct val="100000"/>
              <a:buFont typeface="Arial" pitchFamily="34"/>
            </a:pPr>
            <a:r>
              <a:rPr lang="de-DE" sz="2400" dirty="0">
                <a:solidFill>
                  <a:srgbClr val="000000"/>
                </a:solidFill>
                <a:latin typeface="Arial"/>
                <a:cs typeface="Calibri"/>
              </a:rPr>
              <a:t>Nester:</a:t>
            </a:r>
          </a:p>
          <a:p>
            <a:pPr marL="742950" lvl="1" indent="-285750" defTabSz="457200">
              <a:lnSpc>
                <a:spcPct val="100000"/>
              </a:lnSpc>
              <a:spcBef>
                <a:spcPts val="600"/>
              </a:spcBef>
              <a:buSzPct val="100000"/>
              <a:buFont typeface="Arial" pitchFamily="34"/>
              <a:buChar char="–"/>
            </a:pPr>
            <a:r>
              <a:rPr lang="de-DE" dirty="0">
                <a:solidFill>
                  <a:srgbClr val="000000"/>
                </a:solidFill>
                <a:latin typeface="Arial"/>
                <a:cs typeface="Arial"/>
              </a:rPr>
              <a:t>Baumhöhlen </a:t>
            </a:r>
          </a:p>
          <a:p>
            <a:pPr marL="742950" lvl="1" indent="-285750" defTabSz="457200">
              <a:lnSpc>
                <a:spcPct val="100000"/>
              </a:lnSpc>
              <a:spcBef>
                <a:spcPts val="600"/>
              </a:spcBef>
              <a:buSzPct val="100000"/>
              <a:buFont typeface="Arial" pitchFamily="34"/>
              <a:buChar char="–"/>
            </a:pPr>
            <a:r>
              <a:rPr lang="de-DE" dirty="0">
                <a:solidFill>
                  <a:srgbClr val="000000"/>
                </a:solidFill>
                <a:latin typeface="Arial"/>
                <a:cs typeface="Arial"/>
              </a:rPr>
              <a:t>Felsspalten </a:t>
            </a:r>
          </a:p>
          <a:p>
            <a:pPr marL="742950" lvl="1" indent="-285750" defTabSz="457200">
              <a:lnSpc>
                <a:spcPct val="100000"/>
              </a:lnSpc>
              <a:spcBef>
                <a:spcPts val="600"/>
              </a:spcBef>
              <a:buSzPct val="100000"/>
              <a:buFont typeface="Arial" pitchFamily="34"/>
              <a:buChar char="–"/>
            </a:pPr>
            <a:r>
              <a:rPr lang="de-DE" dirty="0">
                <a:solidFill>
                  <a:srgbClr val="000000"/>
                </a:solidFill>
                <a:latin typeface="Arial"/>
                <a:cs typeface="Arial"/>
              </a:rPr>
              <a:t>Gebäudenischen</a:t>
            </a:r>
          </a:p>
          <a:p>
            <a:pPr marL="742950" lvl="1" indent="-285750" defTabSz="457200">
              <a:lnSpc>
                <a:spcPct val="100000"/>
              </a:lnSpc>
              <a:spcBef>
                <a:spcPts val="600"/>
              </a:spcBef>
              <a:buSzPct val="100000"/>
              <a:buFont typeface="Arial" pitchFamily="34"/>
              <a:buChar char="–"/>
            </a:pPr>
            <a:r>
              <a:rPr lang="de-DE" dirty="0">
                <a:solidFill>
                  <a:srgbClr val="000000"/>
                </a:solidFill>
                <a:latin typeface="Arial"/>
                <a:cs typeface="Arial"/>
              </a:rPr>
              <a:t>Nistkästen</a:t>
            </a:r>
            <a:endParaRPr lang="de-DE" dirty="0">
              <a:solidFill>
                <a:srgbClr val="000000"/>
              </a:solidFill>
              <a:latin typeface="Arial"/>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C4A552E-E8F8-4B91-38CD-AEFD617822AF}"/>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Wiedehopf innerhalb des Systems</a:t>
            </a:r>
          </a:p>
        </p:txBody>
      </p:sp>
      <p:sp>
        <p:nvSpPr>
          <p:cNvPr id="3" name="Foliennummernplatzhalter 2">
            <a:extLst>
              <a:ext uri="{FF2B5EF4-FFF2-40B4-BE49-F238E27FC236}">
                <a16:creationId xmlns:a16="http://schemas.microsoft.com/office/drawing/2014/main" id="{C7D1C538-1A97-9FD5-1BE4-B07881AD3252}"/>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8F5773D-0802-4753-8F16-7133872C97D2}" type="slidenum">
              <a:rPr lang="de-DE" sz="1000" b="0" i="0" u="none" strike="noStrike" kern="1200" cap="none" spc="0" baseline="0">
                <a:solidFill>
                  <a:srgbClr val="02288E"/>
                </a:solidFill>
                <a:uFillTx/>
                <a:latin typeface="Calibri" pitchFamily="34"/>
                <a:ea typeface="ヒラギノ角ゴ Pro W3"/>
              </a:rPr>
              <a:t>7</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E6553B47-303A-0B84-52C5-2B3828DBC4B5}"/>
              </a:ext>
            </a:extLst>
          </p:cNvPr>
          <p:cNvSpPr txBox="1"/>
          <p:nvPr/>
        </p:nvSpPr>
        <p:spPr>
          <a:xfrm>
            <a:off x="838203" y="1825627"/>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ヒラギノ角ゴ Pro W3"/>
            </a:endParaRPr>
          </a:p>
        </p:txBody>
      </p:sp>
      <p:sp>
        <p:nvSpPr>
          <p:cNvPr id="6" name="Textfeld 5">
            <a:extLst>
              <a:ext uri="{FF2B5EF4-FFF2-40B4-BE49-F238E27FC236}">
                <a16:creationId xmlns:a16="http://schemas.microsoft.com/office/drawing/2014/main" id="{EFA630A6-EB15-9F62-9EF4-3F2279B3EB5C}"/>
              </a:ext>
            </a:extLst>
          </p:cNvPr>
          <p:cNvSpPr txBox="1"/>
          <p:nvPr/>
        </p:nvSpPr>
        <p:spPr>
          <a:xfrm>
            <a:off x="1208313" y="1825627"/>
            <a:ext cx="6096946" cy="2462213"/>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Wiedehopf als Agent realisiert</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Agent erhält Eigenschaften des Wiedehopfes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ヒラギノ角ゴ Pro W3"/>
              </a:rPr>
              <a:t>System erhält außerhalb des Agenten auch Informationen über Eigenschaften des Vogels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B80C618-CC5D-9C98-0EE2-839770E131CC}"/>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Anforderungen</a:t>
            </a:r>
          </a:p>
        </p:txBody>
      </p:sp>
      <p:sp>
        <p:nvSpPr>
          <p:cNvPr id="3" name="Foliennummernplatzhalter 2">
            <a:extLst>
              <a:ext uri="{FF2B5EF4-FFF2-40B4-BE49-F238E27FC236}">
                <a16:creationId xmlns:a16="http://schemas.microsoft.com/office/drawing/2014/main" id="{89CE431A-CA64-FF0F-F034-A86552E0C1DE}"/>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69703F1-624F-4664-B892-4CD01E4FE2B8}" type="slidenum">
              <a:rPr lang="de-DE" sz="1000" b="0" i="0" u="none" strike="noStrike" kern="1200" cap="none" spc="0" baseline="0">
                <a:solidFill>
                  <a:srgbClr val="02288E"/>
                </a:solidFill>
                <a:uFillTx/>
                <a:latin typeface="Calibri" pitchFamily="34"/>
                <a:ea typeface="ヒラギノ角ゴ Pro W3"/>
              </a:rPr>
              <a:t>8</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E8726DBE-CF75-0BC1-440B-61FCD457C4BE}"/>
              </a:ext>
            </a:extLst>
          </p:cNvPr>
          <p:cNvSpPr txBox="1"/>
          <p:nvPr/>
        </p:nvSpPr>
        <p:spPr>
          <a:xfrm>
            <a:off x="717739" y="1517647"/>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
        <p:nvSpPr>
          <p:cNvPr id="6" name="Textfeld 5">
            <a:extLst>
              <a:ext uri="{FF2B5EF4-FFF2-40B4-BE49-F238E27FC236}">
                <a16:creationId xmlns:a16="http://schemas.microsoft.com/office/drawing/2014/main" id="{FF0D5D48-178D-B3C9-7E89-4D44F6AD2682}"/>
              </a:ext>
            </a:extLst>
          </p:cNvPr>
          <p:cNvSpPr txBox="1"/>
          <p:nvPr/>
        </p:nvSpPr>
        <p:spPr>
          <a:xfrm>
            <a:off x="1236712" y="1780106"/>
            <a:ext cx="8969356" cy="2908489"/>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Flächen für potenzielle Brutgebiete der Wiedehopfe sollen vom System erkennen und markieren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Arial"/>
                <a:cs typeface="Arial"/>
              </a:rPr>
              <a:t>Potenzielle Brutgebiete (Reviere) sollen vom System ermittelt und markiert werden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Konfiguration des Systems</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Erweiterbarkeit des Systems (Simulationsmodell als Schablone)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335F626-D160-922B-ABC9-07A48D46F8CD}"/>
              </a:ext>
            </a:extLst>
          </p:cNvPr>
          <p:cNvSpPr txBox="1">
            <a:spLocks noGrp="1"/>
          </p:cNvSpPr>
          <p:nvPr>
            <p:ph type="body" sz="quarter" idx="4294967295"/>
          </p:nvPr>
        </p:nvSpPr>
        <p:spPr>
          <a:xfrm>
            <a:off x="620182" y="189033"/>
            <a:ext cx="10939634" cy="853098"/>
          </a:xfrm>
          <a:prstGeom prst="rect">
            <a:avLst/>
          </a:prstGeom>
          <a:noFill/>
          <a:ln>
            <a:noFill/>
          </a:ln>
        </p:spPr>
        <p:txBody>
          <a:bodyPr vert="horz" wrap="square" lIns="0" tIns="0" rIns="0" bIns="0" anchor="t" anchorCtr="1" compatLnSpc="1">
            <a:noAutofit/>
          </a:bodyPr>
          <a:lstStyle/>
          <a:p>
            <a:pPr marL="0" lvl="0" indent="0" algn="ctr" defTabSz="457200" hangingPunct="0">
              <a:lnSpc>
                <a:spcPts val="2400"/>
              </a:lnSpc>
              <a:spcBef>
                <a:spcPts val="800"/>
              </a:spcBef>
              <a:buNone/>
            </a:pPr>
            <a:r>
              <a:rPr lang="de-DE" sz="3200" b="1" cap="all">
                <a:solidFill>
                  <a:srgbClr val="02298E"/>
                </a:solidFill>
                <a:latin typeface="Arial"/>
              </a:rPr>
              <a:t>Konzept: Eingabe und Ausgabe</a:t>
            </a:r>
          </a:p>
        </p:txBody>
      </p:sp>
      <p:sp>
        <p:nvSpPr>
          <p:cNvPr id="3" name="Foliennummernplatzhalter 2">
            <a:extLst>
              <a:ext uri="{FF2B5EF4-FFF2-40B4-BE49-F238E27FC236}">
                <a16:creationId xmlns:a16="http://schemas.microsoft.com/office/drawing/2014/main" id="{CD6EB057-D902-BD08-D36C-047B2CADC021}"/>
              </a:ext>
            </a:extLst>
          </p:cNvPr>
          <p:cNvSpPr txBox="1"/>
          <p:nvPr/>
        </p:nvSpPr>
        <p:spPr>
          <a:xfrm>
            <a:off x="8737604" y="5686425"/>
            <a:ext cx="2844798" cy="365129"/>
          </a:xfrm>
          <a:prstGeom prst="rect">
            <a:avLst/>
          </a:prstGeom>
          <a:noFill/>
          <a:ln cap="flat">
            <a:noFill/>
          </a:ln>
          <a:effectLst>
            <a:outerShdw dist="22997" dir="5400000" algn="tl">
              <a:srgbClr val="000000">
                <a:alpha val="35000"/>
              </a:srgbClr>
            </a:outerShdw>
          </a:effectLst>
        </p:spPr>
        <p:txBody>
          <a:bodyPr vert="horz" wrap="square" lIns="0" tIns="0" rIns="0" bIns="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AAA9077-959A-4736-ABB7-132CA2714334}" type="slidenum">
              <a:rPr lang="de-DE" sz="1000" b="0" i="0" u="none" strike="noStrike" kern="1200" cap="none" spc="0" baseline="0">
                <a:solidFill>
                  <a:srgbClr val="02288E"/>
                </a:solidFill>
                <a:uFillTx/>
                <a:latin typeface="Calibri" pitchFamily="34"/>
                <a:ea typeface="ヒラギノ角ゴ Pro W3"/>
              </a:rPr>
              <a:t>9</a:t>
            </a:fld>
            <a:endParaRPr lang="de-DE" sz="1000" b="0" i="0" u="none" strike="noStrike" kern="1200" cap="none" spc="0" baseline="0">
              <a:solidFill>
                <a:srgbClr val="02288E"/>
              </a:solidFill>
              <a:uFillTx/>
              <a:latin typeface="Calibri" pitchFamily="34"/>
              <a:ea typeface="ヒラギノ角ゴ Pro W3"/>
            </a:endParaRPr>
          </a:p>
        </p:txBody>
      </p:sp>
      <p:sp>
        <p:nvSpPr>
          <p:cNvPr id="4" name="Inhaltsplatzhalter 2">
            <a:extLst>
              <a:ext uri="{FF2B5EF4-FFF2-40B4-BE49-F238E27FC236}">
                <a16:creationId xmlns:a16="http://schemas.microsoft.com/office/drawing/2014/main" id="{6389C065-938C-304B-4450-0BE48310D4E2}"/>
              </a:ext>
            </a:extLst>
          </p:cNvPr>
          <p:cNvSpPr txBox="1"/>
          <p:nvPr/>
        </p:nvSpPr>
        <p:spPr>
          <a:xfrm>
            <a:off x="783448" y="1294506"/>
            <a:ext cx="10515600" cy="4351336"/>
          </a:xfrm>
          <a:prstGeom prst="rect">
            <a:avLst/>
          </a:prstGeom>
          <a:noFill/>
          <a:ln cap="flat">
            <a:noFill/>
          </a:ln>
          <a:effectLst>
            <a:outerShdw dist="22997" dir="5400000" algn="tl">
              <a:srgbClr val="000000">
                <a:alpha val="35000"/>
              </a:srgbClr>
            </a:outerShdw>
          </a:effectLst>
        </p:spPr>
        <p:txBody>
          <a:bodyPr vert="horz" wrap="square" lIns="91440" tIns="45720" rIns="91440" bIns="45720" anchor="t" anchorCtr="0" compatLnSpc="1">
            <a:normAutofit/>
          </a:bodyPr>
          <a:lstStyle/>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pic>
        <p:nvPicPr>
          <p:cNvPr id="5" name="Grafik 5" descr="Ein Bild, das Diagramm, Plan, Screenshot, Reihe enthält.&#10;&#10;Beschreibung automatisch generiert.">
            <a:extLst>
              <a:ext uri="{FF2B5EF4-FFF2-40B4-BE49-F238E27FC236}">
                <a16:creationId xmlns:a16="http://schemas.microsoft.com/office/drawing/2014/main" id="{D28716E4-DF62-1AB2-F1FE-B4302520173A}"/>
              </a:ext>
            </a:extLst>
          </p:cNvPr>
          <p:cNvPicPr>
            <a:picLocks noChangeAspect="1"/>
          </p:cNvPicPr>
          <p:nvPr/>
        </p:nvPicPr>
        <p:blipFill>
          <a:blip r:embed="rId3"/>
          <a:stretch>
            <a:fillRect/>
          </a:stretch>
        </p:blipFill>
        <p:spPr>
          <a:xfrm>
            <a:off x="2945117" y="4191600"/>
            <a:ext cx="6192252" cy="1588075"/>
          </a:xfrm>
          <a:prstGeom prst="rect">
            <a:avLst/>
          </a:prstGeom>
          <a:noFill/>
          <a:ln cap="flat">
            <a:noFill/>
          </a:ln>
          <a:effectLst>
            <a:outerShdw dist="22997" dir="5400000" algn="tl">
              <a:srgbClr val="000000">
                <a:alpha val="35000"/>
              </a:srgbClr>
            </a:outerShdw>
          </a:effectLst>
        </p:spPr>
      </p:pic>
      <p:sp>
        <p:nvSpPr>
          <p:cNvPr id="7" name="Textfeld 6">
            <a:extLst>
              <a:ext uri="{FF2B5EF4-FFF2-40B4-BE49-F238E27FC236}">
                <a16:creationId xmlns:a16="http://schemas.microsoft.com/office/drawing/2014/main" id="{B128C9F6-FEBF-FE55-F6AC-3B1EC864311E}"/>
              </a:ext>
            </a:extLst>
          </p:cNvPr>
          <p:cNvSpPr txBox="1"/>
          <p:nvPr/>
        </p:nvSpPr>
        <p:spPr>
          <a:xfrm>
            <a:off x="997221" y="1042131"/>
            <a:ext cx="8140148" cy="4031873"/>
          </a:xfrm>
          <a:prstGeom prst="rect">
            <a:avLst/>
          </a:prstGeom>
          <a:noFill/>
        </p:spPr>
        <p:txBody>
          <a:bodyPr wrap="square">
            <a:spAutoFit/>
          </a:bodyPr>
          <a:lstStyle/>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Geografische Daten (Geodaten)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Vegetation</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Höhenmodell</a:t>
            </a: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Straßen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System verwertet Geodaten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Arial"/>
                <a:ea typeface="ヒラギノ角ゴ Pro W3"/>
                <a:cs typeface="Calibri"/>
              </a:rPr>
              <a:t>Markierungen von potenziellen Brutgebieten</a:t>
            </a: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342900" marR="0" lvl="0" indent="-34290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a:p>
            <a:pPr marL="742950" marR="0" lvl="1" indent="-285750" algn="l" defTabSz="457200" rtl="0" fontAlgn="auto" hangingPunct="1">
              <a:lnSpc>
                <a:spcPct val="100000"/>
              </a:lnSpc>
              <a:spcBef>
                <a:spcPts val="600"/>
              </a:spcBef>
              <a:spcAft>
                <a:spcPts val="0"/>
              </a:spcAft>
              <a:buSzPct val="100000"/>
              <a:buFont typeface="Arial" pitchFamily="34"/>
              <a:buChar char="–"/>
              <a:tabLst/>
              <a:defRPr sz="1800" b="0" i="0" u="none" strike="noStrike" kern="0" cap="none" spc="0" baseline="0">
                <a:solidFill>
                  <a:srgbClr val="000000"/>
                </a:solidFill>
                <a:uFillTx/>
              </a:defRPr>
            </a:pPr>
            <a:endParaRPr lang="de-DE" sz="2400" b="0" i="0" u="none" strike="noStrike" kern="1200" cap="none" spc="0" baseline="0" dirty="0">
              <a:solidFill>
                <a:srgbClr val="000000"/>
              </a:solidFill>
              <a:uFillTx/>
              <a:latin typeface="Arial"/>
              <a:ea typeface="ヒラギノ角ゴ Pro W3"/>
              <a:cs typeface="Calibri"/>
            </a:endParaRPr>
          </a:p>
        </p:txBody>
      </p:sp>
    </p:spTree>
  </p:cSld>
  <p:clrMapOvr>
    <a:masterClrMapping/>
  </p:clrMapOvr>
</p:sld>
</file>

<file path=ppt/theme/theme1.xml><?xml version="1.0" encoding="utf-8"?>
<a:theme xmlns:a="http://schemas.openxmlformats.org/drawingml/2006/main" name="HAW_ppt_Vorl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HAW_Powerpoint_Master-2017-10-20-16zu9</Template>
  <TotalTime>0</TotalTime>
  <Words>845</Words>
  <Application>Microsoft Office PowerPoint</Application>
  <PresentationFormat>Breitbild</PresentationFormat>
  <Paragraphs>211</Paragraphs>
  <Slides>29</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29</vt:i4>
      </vt:variant>
    </vt:vector>
  </HeadingPairs>
  <TitlesOfParts>
    <vt:vector size="33" baseType="lpstr">
      <vt:lpstr>Arial</vt:lpstr>
      <vt:lpstr>Calibri</vt:lpstr>
      <vt:lpstr>Lucida Grande</vt:lpstr>
      <vt:lpstr>HAW_ppt_Vorlage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Duong, David</dc:creator>
  <cp:lastModifiedBy>David Duong</cp:lastModifiedBy>
  <cp:revision>9</cp:revision>
  <dcterms:created xsi:type="dcterms:W3CDTF">2023-07-09T13:43:08Z</dcterms:created>
  <dcterms:modified xsi:type="dcterms:W3CDTF">2023-07-10T06:55:44Z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2023-07-09T15:18:47Z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2c6cac8d-ab61-47b3-8209-4df2e46aefbc</vt:lpwstr>
  </property>
  <property fmtid="{D5CDD505-2E9C-101B-9397-08002B2CF9AE}" pid="7" name="MSIP_Label_defa4170-0d19-0005-0004-bc88714345d2_ActionId">
    <vt:lpwstr>b4671247-1b7e-48fe-8c88-ee9de4265b1d</vt:lpwstr>
  </property>
  <property fmtid="{D5CDD505-2E9C-101B-9397-08002B2CF9AE}" pid="8" name="MSIP_Label_defa4170-0d19-0005-0004-bc88714345d2_ContentBits">
    <vt:lpwstr>0</vt:lpwstr>
  </property>
</Properties>
</file>